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3" r:id="rId4"/>
    <p:sldId id="264" r:id="rId5"/>
    <p:sldId id="265" r:id="rId6"/>
    <p:sldId id="266" r:id="rId7"/>
    <p:sldId id="270" r:id="rId8"/>
    <p:sldId id="269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53" autoAdjust="0"/>
    <p:restoredTop sz="94803" autoAdjust="0"/>
  </p:normalViewPr>
  <p:slideViewPr>
    <p:cSldViewPr snapToGrid="0">
      <p:cViewPr>
        <p:scale>
          <a:sx n="86" d="100"/>
          <a:sy n="86" d="100"/>
        </p:scale>
        <p:origin x="162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C6D7E6-424E-4E8D-9848-38F9B35FEE07}" type="datetimeFigureOut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33C53C2-C817-4E22-B381-189471F83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BA72AD6-92D6-4F5A-A351-EFADB722E5A0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1892A-BE13-4DF4-8168-ADC3588EC414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99B1E-81EA-4EEE-8314-0B48756CC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242EB-91E9-4510-9FDF-D8AB3AD0D360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B13B-CDC3-43DD-9FA4-92B5C73F9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F3B06-3298-4156-96AD-3D5912015325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5A9DB-2ACE-4FB1-9BD0-C940626B2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661F0-BEC0-4AEE-B23A-7A551C3DEDDA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B6427-F3F2-4463-8F2C-4952D9EB4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89DE6-5574-4D7F-B0D3-7618D235906C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3D180-CD72-47AA-8E8C-0F6FDFE00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5307-E0BE-4F09-AD3B-1B42B88F9305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E679B-3F36-4E3F-8EC4-7BD1137B9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3D5A1-AF2E-4AEA-A98B-ADDB2A257D98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A6685-6720-467D-934E-869ED6D44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EE1C5-6656-414D-AC8F-43DE91070730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4B58F-7C5E-4485-A0C5-A71FC4B32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ACCA7-A9F9-4517-A5B7-7FE6AAFC1C93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5E743-7615-4E95-A510-D85AC71DA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1F0D0-6746-49E1-A47A-90D6FDAEC994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4FDFF-57B4-4051-B98B-1F2FC0813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3B08E-9E0D-4CD1-9586-2F5169B14D34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2A120-E21B-4527-B2BF-95491DE7C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0F0CD8-7837-461D-9931-2E25859BEF66}" type="datetime1">
              <a:rPr lang="en-US"/>
              <a:pPr>
                <a:defRPr/>
              </a:pPr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Revisited - SwamiG 27July24     Iyawo Institue © 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B111239-1FF5-4F28-8158-5A24003C4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7"/>
          <p:cNvSpPr txBox="1">
            <a:spLocks noChangeArrowheads="1"/>
          </p:cNvSpPr>
          <p:nvPr/>
        </p:nvSpPr>
        <p:spPr bwMode="auto">
          <a:xfrm rot="-2110769">
            <a:off x="679450" y="377825"/>
            <a:ext cx="9556750" cy="53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00">
                <a:solidFill>
                  <a:schemeClr val="bg2"/>
                </a:solidFill>
              </a:rPr>
              <a:t>Draft</a:t>
            </a:r>
          </a:p>
        </p:txBody>
      </p:sp>
      <p:sp>
        <p:nvSpPr>
          <p:cNvPr id="2051" name="TextBox 6"/>
          <p:cNvSpPr txBox="1">
            <a:spLocks noChangeArrowheads="1"/>
          </p:cNvSpPr>
          <p:nvPr/>
        </p:nvSpPr>
        <p:spPr bwMode="auto">
          <a:xfrm>
            <a:off x="2274888" y="773113"/>
            <a:ext cx="79009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600"/>
              <a:t>The ODU </a:t>
            </a:r>
          </a:p>
          <a:p>
            <a:pPr algn="ctr"/>
            <a:r>
              <a:rPr lang="en-US" sz="6600"/>
              <a:t>and </a:t>
            </a:r>
          </a:p>
          <a:p>
            <a:pPr algn="ctr"/>
            <a:r>
              <a:rPr lang="en-US" sz="6600"/>
              <a:t>The Genetic Code</a:t>
            </a:r>
          </a:p>
        </p:txBody>
      </p:sp>
      <p:sp>
        <p:nvSpPr>
          <p:cNvPr id="2052" name="TextBox 8"/>
          <p:cNvSpPr txBox="1">
            <a:spLocks noChangeArrowheads="1"/>
          </p:cNvSpPr>
          <p:nvPr/>
        </p:nvSpPr>
        <p:spPr bwMode="auto">
          <a:xfrm>
            <a:off x="1312863" y="5908675"/>
            <a:ext cx="64246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Baba Aquair OmiYale Muhammad, PhD, Jan2015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Revisited - </a:t>
            </a:r>
            <a:r>
              <a:rPr lang="en-US" dirty="0" err="1"/>
              <a:t>SwamiG</a:t>
            </a:r>
            <a:r>
              <a:rPr lang="en-US" dirty="0"/>
              <a:t> 27July24                                 </a:t>
            </a:r>
            <a:r>
              <a:rPr lang="en-US" dirty="0" err="1"/>
              <a:t>Iyawo</a:t>
            </a:r>
            <a:r>
              <a:rPr lang="en-US" dirty="0"/>
              <a:t> </a:t>
            </a:r>
            <a:r>
              <a:rPr lang="en-US" dirty="0" err="1"/>
              <a:t>Institue</a:t>
            </a:r>
            <a:r>
              <a:rPr lang="en-US" dirty="0"/>
              <a:t> </a:t>
            </a:r>
            <a:r>
              <a:rPr lang="en-US"/>
              <a:t>© 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20"/>
          <p:cNvSpPr txBox="1">
            <a:spLocks noChangeArrowheads="1"/>
          </p:cNvSpPr>
          <p:nvPr/>
        </p:nvSpPr>
        <p:spPr bwMode="auto">
          <a:xfrm rot="-2110769">
            <a:off x="679450" y="355600"/>
            <a:ext cx="9556750" cy="538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00">
                <a:solidFill>
                  <a:schemeClr val="bg2"/>
                </a:solidFill>
              </a:rPr>
              <a:t>Draft</a:t>
            </a:r>
          </a:p>
        </p:txBody>
      </p:sp>
      <p:sp>
        <p:nvSpPr>
          <p:cNvPr id="4" name="Oval 3"/>
          <p:cNvSpPr/>
          <p:nvPr/>
        </p:nvSpPr>
        <p:spPr>
          <a:xfrm>
            <a:off x="474663" y="201613"/>
            <a:ext cx="7053262" cy="61166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354138" y="866775"/>
            <a:ext cx="5233987" cy="48545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54225" y="1401763"/>
            <a:ext cx="3973513" cy="36655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sp>
        <p:nvSpPr>
          <p:cNvPr id="7" name="Oval 6"/>
          <p:cNvSpPr/>
          <p:nvPr/>
        </p:nvSpPr>
        <p:spPr>
          <a:xfrm>
            <a:off x="2955925" y="2101850"/>
            <a:ext cx="2203450" cy="2119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cxnSp>
        <p:nvCxnSpPr>
          <p:cNvPr id="9" name="Straight Connector 8"/>
          <p:cNvCxnSpPr>
            <a:stCxn id="4" idx="0"/>
            <a:endCxn id="4" idx="4"/>
          </p:cNvCxnSpPr>
          <p:nvPr/>
        </p:nvCxnSpPr>
        <p:spPr>
          <a:xfrm>
            <a:off x="4002088" y="201613"/>
            <a:ext cx="0" cy="6116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436563" y="3125788"/>
            <a:ext cx="2533650" cy="22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187950" y="3138488"/>
            <a:ext cx="2373313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3"/>
            <a:endCxn id="4" idx="3"/>
          </p:cNvCxnSpPr>
          <p:nvPr/>
        </p:nvCxnSpPr>
        <p:spPr>
          <a:xfrm flipH="1">
            <a:off x="1508125" y="4530725"/>
            <a:ext cx="1128713" cy="89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7"/>
            <a:endCxn id="6" idx="7"/>
          </p:cNvCxnSpPr>
          <p:nvPr/>
        </p:nvCxnSpPr>
        <p:spPr>
          <a:xfrm flipH="1">
            <a:off x="5446713" y="1096963"/>
            <a:ext cx="1049337" cy="841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1"/>
            <a:endCxn id="4" idx="1"/>
          </p:cNvCxnSpPr>
          <p:nvPr/>
        </p:nvCxnSpPr>
        <p:spPr>
          <a:xfrm flipH="1" flipV="1">
            <a:off x="1508125" y="1096963"/>
            <a:ext cx="1128713" cy="841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5"/>
            <a:endCxn id="4" idx="5"/>
          </p:cNvCxnSpPr>
          <p:nvPr/>
        </p:nvCxnSpPr>
        <p:spPr>
          <a:xfrm>
            <a:off x="5446713" y="4530725"/>
            <a:ext cx="1049337" cy="89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54775" y="4081463"/>
            <a:ext cx="846138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777875" y="2074863"/>
            <a:ext cx="819150" cy="258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23900" y="4108450"/>
            <a:ext cx="790575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2743200" y="436563"/>
            <a:ext cx="287338" cy="60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899025" y="395288"/>
            <a:ext cx="260350" cy="655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6386513" y="2074863"/>
            <a:ext cx="860425" cy="217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743200" y="5568950"/>
            <a:ext cx="246063" cy="585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008563" y="5513388"/>
            <a:ext cx="273050" cy="62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labyrint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552700"/>
            <a:ext cx="1276350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340225" y="28797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194050" y="28543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8323263" y="204788"/>
          <a:ext cx="2992400" cy="655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80"/>
                <a:gridCol w="598480"/>
                <a:gridCol w="598480"/>
                <a:gridCol w="598480"/>
                <a:gridCol w="598480"/>
              </a:tblGrid>
              <a:tr h="423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Earth</a:t>
                      </a:r>
                      <a:endParaRPr 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601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4887913" y="375602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2717800" y="19431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2816225" y="3879850"/>
            <a:ext cx="3540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4999038" y="1930400"/>
            <a:ext cx="355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2720975" y="195897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3195638" y="28702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2817813" y="388302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2820988" y="38719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002213" y="194786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5003800" y="194945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4891088" y="37576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4892675" y="37465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8529638" y="1023938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8545513" y="13398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8559800" y="17081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8575675" y="2024063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8572500" y="2417763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8588375" y="2774950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8602663" y="31432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8604250" y="3487738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8640763" y="3863975"/>
            <a:ext cx="53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8502650" y="4181475"/>
            <a:ext cx="5095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8507413" y="4549775"/>
            <a:ext cx="485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11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8509000" y="4906963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12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8493125" y="5300663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13</a:t>
            </a: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8509000" y="5657850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14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8523288" y="6011863"/>
            <a:ext cx="498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15</a:t>
            </a: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8551863" y="6369050"/>
            <a:ext cx="523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16</a:t>
            </a: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0" y="0"/>
            <a:ext cx="23066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92D050"/>
                </a:solidFill>
              </a:rPr>
              <a:t>Earth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6811963" y="4806950"/>
            <a:ext cx="23066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0070C0"/>
                </a:solidFill>
              </a:rPr>
              <a:t>Sky</a:t>
            </a: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2873375" y="10604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1687513" y="22225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1730375" y="368458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2959100" y="49403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4762500" y="483393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5980113" y="371633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5969000" y="21637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4783138" y="99218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04" name="TextBox 103"/>
          <p:cNvSpPr txBox="1">
            <a:spLocks noChangeArrowheads="1"/>
          </p:cNvSpPr>
          <p:nvPr/>
        </p:nvSpPr>
        <p:spPr bwMode="auto">
          <a:xfrm>
            <a:off x="3338513" y="28416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2098675" y="68262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1293813" y="136525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846138" y="23368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08" name="TextBox 107"/>
          <p:cNvSpPr txBox="1">
            <a:spLocks noChangeArrowheads="1"/>
          </p:cNvSpPr>
          <p:nvPr/>
        </p:nvSpPr>
        <p:spPr bwMode="auto">
          <a:xfrm>
            <a:off x="846138" y="341471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1309688" y="442436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2101850" y="52705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3316288" y="5692775"/>
            <a:ext cx="355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4314825" y="566896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91163" y="521970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307138" y="444023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6842125" y="33782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843713" y="234315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7" name="TextBox 116"/>
          <p:cNvSpPr txBox="1">
            <a:spLocks noChangeArrowheads="1"/>
          </p:cNvSpPr>
          <p:nvPr/>
        </p:nvSpPr>
        <p:spPr bwMode="auto">
          <a:xfrm>
            <a:off x="6464300" y="1525588"/>
            <a:ext cx="355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18" name="TextBox 117"/>
          <p:cNvSpPr txBox="1">
            <a:spLocks noChangeArrowheads="1"/>
          </p:cNvSpPr>
          <p:nvPr/>
        </p:nvSpPr>
        <p:spPr bwMode="auto">
          <a:xfrm>
            <a:off x="5429250" y="65563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9" name="TextBox 118"/>
          <p:cNvSpPr txBox="1">
            <a:spLocks noChangeArrowheads="1"/>
          </p:cNvSpPr>
          <p:nvPr/>
        </p:nvSpPr>
        <p:spPr bwMode="auto">
          <a:xfrm>
            <a:off x="4271963" y="26193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3575050" y="2387600"/>
            <a:ext cx="10652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i="1">
                <a:solidFill>
                  <a:srgbClr val="FF0000"/>
                </a:solidFill>
              </a:rPr>
              <a:t>Destiny</a:t>
            </a:r>
          </a:p>
        </p:txBody>
      </p:sp>
      <p:sp>
        <p:nvSpPr>
          <p:cNvPr id="121" name="Footer Placeholder 1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Revisited - SwamiG 27July24     Iyawo Institue ©  2024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4" dur="1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8" dur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4" dur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4" dur="1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8" dur="1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2" dur="1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6" dur="1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9" dur="1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2" dur="1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6" dur="1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0" dur="1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3" dur="1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6" dur="1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8" dur="1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2" dur="1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6" dur="1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0" dur="1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4" dur="1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8" dur="1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2" dur="1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6" dur="1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0" dur="1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4" dur="1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8" dur="1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2" dur="1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6" dur="1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0" dur="1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4" dur="1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8" dur="1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2" dur="1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6" dur="1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0" dur="1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4" dur="1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8" dur="1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2" dur="1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6" dur="1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0" dur="1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58" grpId="0"/>
      <p:bldP spid="59" grpId="0"/>
      <p:bldP spid="61" grpId="0"/>
      <p:bldP spid="62" grpId="0"/>
      <p:bldP spid="63" grpId="0"/>
      <p:bldP spid="64" grpId="0"/>
      <p:bldP spid="67" grpId="0"/>
      <p:bldP spid="72" grpId="0"/>
      <p:bldP spid="74" grpId="0"/>
      <p:bldP spid="75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59"/>
          <p:cNvSpPr txBox="1">
            <a:spLocks noChangeArrowheads="1"/>
          </p:cNvSpPr>
          <p:nvPr/>
        </p:nvSpPr>
        <p:spPr bwMode="auto">
          <a:xfrm rot="-2110769">
            <a:off x="679450" y="355600"/>
            <a:ext cx="9556750" cy="538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00">
                <a:solidFill>
                  <a:schemeClr val="bg2"/>
                </a:solidFill>
              </a:rPr>
              <a:t>Draft</a:t>
            </a:r>
          </a:p>
        </p:txBody>
      </p:sp>
      <p:sp>
        <p:nvSpPr>
          <p:cNvPr id="4" name="Oval 3"/>
          <p:cNvSpPr/>
          <p:nvPr/>
        </p:nvSpPr>
        <p:spPr>
          <a:xfrm>
            <a:off x="474663" y="201613"/>
            <a:ext cx="7053262" cy="61166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354138" y="866775"/>
            <a:ext cx="5233987" cy="48545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54225" y="1401763"/>
            <a:ext cx="3973513" cy="36655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sp>
        <p:nvSpPr>
          <p:cNvPr id="7" name="Oval 6"/>
          <p:cNvSpPr/>
          <p:nvPr/>
        </p:nvSpPr>
        <p:spPr>
          <a:xfrm>
            <a:off x="2955925" y="2101850"/>
            <a:ext cx="2203450" cy="2119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cxnSp>
        <p:nvCxnSpPr>
          <p:cNvPr id="9" name="Straight Connector 8"/>
          <p:cNvCxnSpPr>
            <a:stCxn id="4" idx="0"/>
            <a:endCxn id="4" idx="4"/>
          </p:cNvCxnSpPr>
          <p:nvPr/>
        </p:nvCxnSpPr>
        <p:spPr>
          <a:xfrm>
            <a:off x="4002088" y="201613"/>
            <a:ext cx="0" cy="6116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187950" y="3138488"/>
            <a:ext cx="2373313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7"/>
            <a:endCxn id="6" idx="7"/>
          </p:cNvCxnSpPr>
          <p:nvPr/>
        </p:nvCxnSpPr>
        <p:spPr>
          <a:xfrm flipH="1">
            <a:off x="5446713" y="1096963"/>
            <a:ext cx="1049337" cy="841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5"/>
            <a:endCxn id="4" idx="5"/>
          </p:cNvCxnSpPr>
          <p:nvPr/>
        </p:nvCxnSpPr>
        <p:spPr>
          <a:xfrm>
            <a:off x="5446713" y="4530725"/>
            <a:ext cx="1049337" cy="89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54775" y="4081463"/>
            <a:ext cx="846138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899025" y="395288"/>
            <a:ext cx="260350" cy="655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6386513" y="2074863"/>
            <a:ext cx="860425" cy="217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008563" y="5513388"/>
            <a:ext cx="273050" cy="62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11" name="Picture 2" descr="labyrint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536825"/>
            <a:ext cx="1276350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8323263" y="204788"/>
          <a:ext cx="2992400" cy="655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80"/>
                <a:gridCol w="598480"/>
                <a:gridCol w="598480"/>
                <a:gridCol w="598480"/>
                <a:gridCol w="598480"/>
              </a:tblGrid>
              <a:tr h="423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Earth</a:t>
                      </a:r>
                      <a:endParaRPr 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601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68" name="TextBox 74"/>
          <p:cNvSpPr txBox="1">
            <a:spLocks noChangeArrowheads="1"/>
          </p:cNvSpPr>
          <p:nvPr/>
        </p:nvSpPr>
        <p:spPr bwMode="auto">
          <a:xfrm>
            <a:off x="5003800" y="194627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4965700" y="370681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4230" name="TextBox 77"/>
          <p:cNvSpPr txBox="1">
            <a:spLocks noChangeArrowheads="1"/>
          </p:cNvSpPr>
          <p:nvPr/>
        </p:nvSpPr>
        <p:spPr bwMode="auto">
          <a:xfrm>
            <a:off x="8529638" y="1023938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231" name="TextBox 78"/>
          <p:cNvSpPr txBox="1">
            <a:spLocks noChangeArrowheads="1"/>
          </p:cNvSpPr>
          <p:nvPr/>
        </p:nvSpPr>
        <p:spPr bwMode="auto">
          <a:xfrm>
            <a:off x="8545513" y="13398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4232" name="TextBox 79"/>
          <p:cNvSpPr txBox="1">
            <a:spLocks noChangeArrowheads="1"/>
          </p:cNvSpPr>
          <p:nvPr/>
        </p:nvSpPr>
        <p:spPr bwMode="auto">
          <a:xfrm>
            <a:off x="8559800" y="17081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4233" name="TextBox 80"/>
          <p:cNvSpPr txBox="1">
            <a:spLocks noChangeArrowheads="1"/>
          </p:cNvSpPr>
          <p:nvPr/>
        </p:nvSpPr>
        <p:spPr bwMode="auto">
          <a:xfrm>
            <a:off x="8575675" y="2024063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4234" name="TextBox 81"/>
          <p:cNvSpPr txBox="1">
            <a:spLocks noChangeArrowheads="1"/>
          </p:cNvSpPr>
          <p:nvPr/>
        </p:nvSpPr>
        <p:spPr bwMode="auto">
          <a:xfrm>
            <a:off x="8572500" y="2417763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4235" name="TextBox 82"/>
          <p:cNvSpPr txBox="1">
            <a:spLocks noChangeArrowheads="1"/>
          </p:cNvSpPr>
          <p:nvPr/>
        </p:nvSpPr>
        <p:spPr bwMode="auto">
          <a:xfrm>
            <a:off x="8588375" y="2774950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4236" name="TextBox 83"/>
          <p:cNvSpPr txBox="1">
            <a:spLocks noChangeArrowheads="1"/>
          </p:cNvSpPr>
          <p:nvPr/>
        </p:nvSpPr>
        <p:spPr bwMode="auto">
          <a:xfrm>
            <a:off x="8602663" y="31432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4237" name="TextBox 84"/>
          <p:cNvSpPr txBox="1">
            <a:spLocks noChangeArrowheads="1"/>
          </p:cNvSpPr>
          <p:nvPr/>
        </p:nvSpPr>
        <p:spPr bwMode="auto">
          <a:xfrm>
            <a:off x="8604250" y="3487738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4238" name="TextBox 85"/>
          <p:cNvSpPr txBox="1">
            <a:spLocks noChangeArrowheads="1"/>
          </p:cNvSpPr>
          <p:nvPr/>
        </p:nvSpPr>
        <p:spPr bwMode="auto">
          <a:xfrm>
            <a:off x="8640763" y="3863975"/>
            <a:ext cx="53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4239" name="TextBox 86"/>
          <p:cNvSpPr txBox="1">
            <a:spLocks noChangeArrowheads="1"/>
          </p:cNvSpPr>
          <p:nvPr/>
        </p:nvSpPr>
        <p:spPr bwMode="auto">
          <a:xfrm>
            <a:off x="8502650" y="4181475"/>
            <a:ext cx="5095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4240" name="TextBox 87"/>
          <p:cNvSpPr txBox="1">
            <a:spLocks noChangeArrowheads="1"/>
          </p:cNvSpPr>
          <p:nvPr/>
        </p:nvSpPr>
        <p:spPr bwMode="auto">
          <a:xfrm>
            <a:off x="8507413" y="4549775"/>
            <a:ext cx="485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11</a:t>
            </a:r>
          </a:p>
        </p:txBody>
      </p:sp>
      <p:sp>
        <p:nvSpPr>
          <p:cNvPr id="4241" name="TextBox 88"/>
          <p:cNvSpPr txBox="1">
            <a:spLocks noChangeArrowheads="1"/>
          </p:cNvSpPr>
          <p:nvPr/>
        </p:nvSpPr>
        <p:spPr bwMode="auto">
          <a:xfrm>
            <a:off x="8509000" y="4906963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12</a:t>
            </a:r>
          </a:p>
        </p:txBody>
      </p:sp>
      <p:sp>
        <p:nvSpPr>
          <p:cNvPr id="4242" name="TextBox 89"/>
          <p:cNvSpPr txBox="1">
            <a:spLocks noChangeArrowheads="1"/>
          </p:cNvSpPr>
          <p:nvPr/>
        </p:nvSpPr>
        <p:spPr bwMode="auto">
          <a:xfrm>
            <a:off x="8493125" y="5300663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13</a:t>
            </a:r>
          </a:p>
        </p:txBody>
      </p:sp>
      <p:sp>
        <p:nvSpPr>
          <p:cNvPr id="4243" name="TextBox 90"/>
          <p:cNvSpPr txBox="1">
            <a:spLocks noChangeArrowheads="1"/>
          </p:cNvSpPr>
          <p:nvPr/>
        </p:nvSpPr>
        <p:spPr bwMode="auto">
          <a:xfrm>
            <a:off x="8509000" y="5657850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14</a:t>
            </a:r>
          </a:p>
        </p:txBody>
      </p:sp>
      <p:sp>
        <p:nvSpPr>
          <p:cNvPr id="4244" name="TextBox 91"/>
          <p:cNvSpPr txBox="1">
            <a:spLocks noChangeArrowheads="1"/>
          </p:cNvSpPr>
          <p:nvPr/>
        </p:nvSpPr>
        <p:spPr bwMode="auto">
          <a:xfrm>
            <a:off x="8523288" y="6011863"/>
            <a:ext cx="498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15</a:t>
            </a:r>
          </a:p>
        </p:txBody>
      </p:sp>
      <p:sp>
        <p:nvSpPr>
          <p:cNvPr id="4245" name="TextBox 92"/>
          <p:cNvSpPr txBox="1">
            <a:spLocks noChangeArrowheads="1"/>
          </p:cNvSpPr>
          <p:nvPr/>
        </p:nvSpPr>
        <p:spPr bwMode="auto">
          <a:xfrm>
            <a:off x="8551863" y="6369050"/>
            <a:ext cx="523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16</a:t>
            </a:r>
          </a:p>
        </p:txBody>
      </p:sp>
      <p:sp>
        <p:nvSpPr>
          <p:cNvPr id="4246" name="TextBox 94"/>
          <p:cNvSpPr txBox="1">
            <a:spLocks noChangeArrowheads="1"/>
          </p:cNvSpPr>
          <p:nvPr/>
        </p:nvSpPr>
        <p:spPr bwMode="auto">
          <a:xfrm>
            <a:off x="6811963" y="4806950"/>
            <a:ext cx="23066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0070C0"/>
                </a:solidFill>
              </a:rPr>
              <a:t>Sky</a:t>
            </a: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4762500" y="483393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5294" name="TextBox 100"/>
          <p:cNvSpPr txBox="1">
            <a:spLocks noChangeArrowheads="1"/>
          </p:cNvSpPr>
          <p:nvPr/>
        </p:nvSpPr>
        <p:spPr bwMode="auto">
          <a:xfrm>
            <a:off x="5980113" y="371633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5295" name="TextBox 101"/>
          <p:cNvSpPr txBox="1">
            <a:spLocks noChangeArrowheads="1"/>
          </p:cNvSpPr>
          <p:nvPr/>
        </p:nvSpPr>
        <p:spPr bwMode="auto">
          <a:xfrm>
            <a:off x="5969000" y="21637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5296" name="TextBox 102"/>
          <p:cNvSpPr txBox="1">
            <a:spLocks noChangeArrowheads="1"/>
          </p:cNvSpPr>
          <p:nvPr/>
        </p:nvSpPr>
        <p:spPr bwMode="auto">
          <a:xfrm>
            <a:off x="4783138" y="99218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4314825" y="566896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91163" y="521970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5307" name="TextBox 113"/>
          <p:cNvSpPr txBox="1">
            <a:spLocks noChangeArrowheads="1"/>
          </p:cNvSpPr>
          <p:nvPr/>
        </p:nvSpPr>
        <p:spPr bwMode="auto">
          <a:xfrm>
            <a:off x="6321425" y="444023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5308" name="TextBox 114"/>
          <p:cNvSpPr txBox="1">
            <a:spLocks noChangeArrowheads="1"/>
          </p:cNvSpPr>
          <p:nvPr/>
        </p:nvSpPr>
        <p:spPr bwMode="auto">
          <a:xfrm>
            <a:off x="6842125" y="33782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5309" name="TextBox 115"/>
          <p:cNvSpPr txBox="1">
            <a:spLocks noChangeArrowheads="1"/>
          </p:cNvSpPr>
          <p:nvPr/>
        </p:nvSpPr>
        <p:spPr bwMode="auto">
          <a:xfrm>
            <a:off x="6843713" y="234315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5310" name="TextBox 116"/>
          <p:cNvSpPr txBox="1">
            <a:spLocks noChangeArrowheads="1"/>
          </p:cNvSpPr>
          <p:nvPr/>
        </p:nvSpPr>
        <p:spPr bwMode="auto">
          <a:xfrm>
            <a:off x="6464300" y="1525588"/>
            <a:ext cx="355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5311" name="TextBox 117"/>
          <p:cNvSpPr txBox="1">
            <a:spLocks noChangeArrowheads="1"/>
          </p:cNvSpPr>
          <p:nvPr/>
        </p:nvSpPr>
        <p:spPr bwMode="auto">
          <a:xfrm>
            <a:off x="5429250" y="65563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5312" name="TextBox 118"/>
          <p:cNvSpPr txBox="1">
            <a:spLocks noChangeArrowheads="1"/>
          </p:cNvSpPr>
          <p:nvPr/>
        </p:nvSpPr>
        <p:spPr bwMode="auto">
          <a:xfrm>
            <a:off x="4271963" y="26193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4259" name="TextBox 119"/>
          <p:cNvSpPr txBox="1">
            <a:spLocks noChangeArrowheads="1"/>
          </p:cNvSpPr>
          <p:nvPr/>
        </p:nvSpPr>
        <p:spPr bwMode="auto">
          <a:xfrm>
            <a:off x="3575050" y="2387600"/>
            <a:ext cx="10652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i="1">
                <a:solidFill>
                  <a:srgbClr val="FF0000"/>
                </a:solidFill>
              </a:rPr>
              <a:t>Destiny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340225" y="28797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21" name="TextBox 120"/>
          <p:cNvSpPr txBox="1">
            <a:spLocks noChangeArrowheads="1"/>
          </p:cNvSpPr>
          <p:nvPr/>
        </p:nvSpPr>
        <p:spPr bwMode="auto">
          <a:xfrm>
            <a:off x="4343400" y="287972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22" name="TextBox 121"/>
          <p:cNvSpPr txBox="1">
            <a:spLocks noChangeArrowheads="1"/>
          </p:cNvSpPr>
          <p:nvPr/>
        </p:nvSpPr>
        <p:spPr bwMode="auto">
          <a:xfrm>
            <a:off x="4965700" y="369887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23" name="TextBox 122"/>
          <p:cNvSpPr txBox="1">
            <a:spLocks noChangeArrowheads="1"/>
          </p:cNvSpPr>
          <p:nvPr/>
        </p:nvSpPr>
        <p:spPr bwMode="auto">
          <a:xfrm>
            <a:off x="4762500" y="48387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4337050" y="288448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4965700" y="368935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4340225" y="288131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4964113" y="370522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87" name="TextBox 100"/>
          <p:cNvSpPr txBox="1">
            <a:spLocks noChangeArrowheads="1"/>
          </p:cNvSpPr>
          <p:nvPr/>
        </p:nvSpPr>
        <p:spPr bwMode="auto">
          <a:xfrm>
            <a:off x="5983288" y="37195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4360863" y="28829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4359275" y="287972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4356100" y="288607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4352925" y="287813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92" name="TextBox 74"/>
          <p:cNvSpPr txBox="1">
            <a:spLocks noChangeArrowheads="1"/>
          </p:cNvSpPr>
          <p:nvPr/>
        </p:nvSpPr>
        <p:spPr bwMode="auto">
          <a:xfrm>
            <a:off x="4999038" y="194468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93" name="TextBox 74"/>
          <p:cNvSpPr txBox="1">
            <a:spLocks noChangeArrowheads="1"/>
          </p:cNvSpPr>
          <p:nvPr/>
        </p:nvSpPr>
        <p:spPr bwMode="auto">
          <a:xfrm>
            <a:off x="5000625" y="194786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94" name="TextBox 74"/>
          <p:cNvSpPr txBox="1">
            <a:spLocks noChangeArrowheads="1"/>
          </p:cNvSpPr>
          <p:nvPr/>
        </p:nvSpPr>
        <p:spPr bwMode="auto">
          <a:xfrm>
            <a:off x="4999038" y="195103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95" name="TextBox 101"/>
          <p:cNvSpPr txBox="1">
            <a:spLocks noChangeArrowheads="1"/>
          </p:cNvSpPr>
          <p:nvPr/>
        </p:nvSpPr>
        <p:spPr bwMode="auto">
          <a:xfrm>
            <a:off x="5965825" y="21653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96" name="TextBox 102"/>
          <p:cNvSpPr txBox="1">
            <a:spLocks noChangeArrowheads="1"/>
          </p:cNvSpPr>
          <p:nvPr/>
        </p:nvSpPr>
        <p:spPr bwMode="auto">
          <a:xfrm>
            <a:off x="4781550" y="98742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cxnSp>
        <p:nvCxnSpPr>
          <p:cNvPr id="97" name="Straight Connector 96"/>
          <p:cNvCxnSpPr/>
          <p:nvPr/>
        </p:nvCxnSpPr>
        <p:spPr>
          <a:xfrm flipH="1">
            <a:off x="1508125" y="4530725"/>
            <a:ext cx="1128713" cy="89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 flipV="1">
            <a:off x="1508125" y="1096963"/>
            <a:ext cx="1128713" cy="841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 flipV="1">
            <a:off x="777875" y="2074863"/>
            <a:ext cx="819150" cy="258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723900" y="4108450"/>
            <a:ext cx="790575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 flipV="1">
            <a:off x="2743200" y="436563"/>
            <a:ext cx="287338" cy="60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2743200" y="5568950"/>
            <a:ext cx="246063" cy="585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4" name="TextBox 58"/>
          <p:cNvSpPr txBox="1">
            <a:spLocks noChangeArrowheads="1"/>
          </p:cNvSpPr>
          <p:nvPr/>
        </p:nvSpPr>
        <p:spPr bwMode="auto">
          <a:xfrm>
            <a:off x="3194050" y="28543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2720975" y="19954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3195638" y="28702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2828925" y="378301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08" name="TextBox 107"/>
          <p:cNvSpPr txBox="1">
            <a:spLocks noChangeArrowheads="1"/>
          </p:cNvSpPr>
          <p:nvPr/>
        </p:nvSpPr>
        <p:spPr bwMode="auto">
          <a:xfrm>
            <a:off x="2873375" y="10604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1687513" y="22225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1730375" y="368458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2959100" y="49403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3338513" y="28416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2098675" y="68262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1293813" y="136525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17" name="TextBox 116"/>
          <p:cNvSpPr txBox="1">
            <a:spLocks noChangeArrowheads="1"/>
          </p:cNvSpPr>
          <p:nvPr/>
        </p:nvSpPr>
        <p:spPr bwMode="auto">
          <a:xfrm>
            <a:off x="846138" y="233680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18" name="TextBox 117"/>
          <p:cNvSpPr txBox="1">
            <a:spLocks noChangeArrowheads="1"/>
          </p:cNvSpPr>
          <p:nvPr/>
        </p:nvSpPr>
        <p:spPr bwMode="auto">
          <a:xfrm>
            <a:off x="846138" y="341471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19" name="TextBox 118"/>
          <p:cNvSpPr txBox="1">
            <a:spLocks noChangeArrowheads="1"/>
          </p:cNvSpPr>
          <p:nvPr/>
        </p:nvSpPr>
        <p:spPr bwMode="auto">
          <a:xfrm>
            <a:off x="1309688" y="442436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2101850" y="52705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24" name="TextBox 123"/>
          <p:cNvSpPr txBox="1">
            <a:spLocks noChangeArrowheads="1"/>
          </p:cNvSpPr>
          <p:nvPr/>
        </p:nvSpPr>
        <p:spPr bwMode="auto">
          <a:xfrm>
            <a:off x="3316288" y="5692775"/>
            <a:ext cx="355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25" name="TextBox 124"/>
          <p:cNvSpPr txBox="1">
            <a:spLocks noChangeArrowheads="1"/>
          </p:cNvSpPr>
          <p:nvPr/>
        </p:nvSpPr>
        <p:spPr bwMode="auto">
          <a:xfrm>
            <a:off x="3190875" y="28813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26" name="TextBox 125"/>
          <p:cNvSpPr txBox="1">
            <a:spLocks noChangeArrowheads="1"/>
          </p:cNvSpPr>
          <p:nvPr/>
        </p:nvSpPr>
        <p:spPr bwMode="auto">
          <a:xfrm>
            <a:off x="3206750" y="28813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27" name="TextBox 126"/>
          <p:cNvSpPr txBox="1">
            <a:spLocks noChangeArrowheads="1"/>
          </p:cNvSpPr>
          <p:nvPr/>
        </p:nvSpPr>
        <p:spPr bwMode="auto">
          <a:xfrm>
            <a:off x="3238500" y="28971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28" name="TextBox 127"/>
          <p:cNvSpPr txBox="1">
            <a:spLocks noChangeArrowheads="1"/>
          </p:cNvSpPr>
          <p:nvPr/>
        </p:nvSpPr>
        <p:spPr bwMode="auto">
          <a:xfrm>
            <a:off x="3238500" y="28971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29" name="TextBox 128"/>
          <p:cNvSpPr txBox="1">
            <a:spLocks noChangeArrowheads="1"/>
          </p:cNvSpPr>
          <p:nvPr/>
        </p:nvSpPr>
        <p:spPr bwMode="auto">
          <a:xfrm>
            <a:off x="3222625" y="29289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30" name="TextBox 129"/>
          <p:cNvSpPr txBox="1">
            <a:spLocks noChangeArrowheads="1"/>
          </p:cNvSpPr>
          <p:nvPr/>
        </p:nvSpPr>
        <p:spPr bwMode="auto">
          <a:xfrm>
            <a:off x="3238500" y="29130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31" name="TextBox 130"/>
          <p:cNvSpPr txBox="1">
            <a:spLocks noChangeArrowheads="1"/>
          </p:cNvSpPr>
          <p:nvPr/>
        </p:nvSpPr>
        <p:spPr bwMode="auto">
          <a:xfrm>
            <a:off x="3238500" y="29130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2720975" y="1990725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33" name="TextBox 132"/>
          <p:cNvSpPr txBox="1">
            <a:spLocks noChangeArrowheads="1"/>
          </p:cNvSpPr>
          <p:nvPr/>
        </p:nvSpPr>
        <p:spPr bwMode="auto">
          <a:xfrm>
            <a:off x="2881313" y="1060450"/>
            <a:ext cx="355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34" name="TextBox 133"/>
          <p:cNvSpPr txBox="1">
            <a:spLocks noChangeArrowheads="1"/>
          </p:cNvSpPr>
          <p:nvPr/>
        </p:nvSpPr>
        <p:spPr bwMode="auto">
          <a:xfrm>
            <a:off x="2722563" y="1992313"/>
            <a:ext cx="355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35" name="TextBox 134"/>
          <p:cNvSpPr txBox="1">
            <a:spLocks noChangeArrowheads="1"/>
          </p:cNvSpPr>
          <p:nvPr/>
        </p:nvSpPr>
        <p:spPr bwMode="auto">
          <a:xfrm>
            <a:off x="2720975" y="200977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36" name="TextBox 135"/>
          <p:cNvSpPr txBox="1">
            <a:spLocks noChangeArrowheads="1"/>
          </p:cNvSpPr>
          <p:nvPr/>
        </p:nvSpPr>
        <p:spPr bwMode="auto">
          <a:xfrm>
            <a:off x="1690688" y="22082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37" name="TextBox 136"/>
          <p:cNvSpPr txBox="1">
            <a:spLocks noChangeArrowheads="1"/>
          </p:cNvSpPr>
          <p:nvPr/>
        </p:nvSpPr>
        <p:spPr bwMode="auto">
          <a:xfrm>
            <a:off x="2828925" y="37846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38" name="TextBox 137"/>
          <p:cNvSpPr txBox="1">
            <a:spLocks noChangeArrowheads="1"/>
          </p:cNvSpPr>
          <p:nvPr/>
        </p:nvSpPr>
        <p:spPr bwMode="auto">
          <a:xfrm>
            <a:off x="1733550" y="368776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39" name="TextBox 138"/>
          <p:cNvSpPr txBox="1">
            <a:spLocks noChangeArrowheads="1"/>
          </p:cNvSpPr>
          <p:nvPr/>
        </p:nvSpPr>
        <p:spPr bwMode="auto">
          <a:xfrm>
            <a:off x="2830513" y="37861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40" name="TextBox 139"/>
          <p:cNvSpPr txBox="1">
            <a:spLocks noChangeArrowheads="1"/>
          </p:cNvSpPr>
          <p:nvPr/>
        </p:nvSpPr>
        <p:spPr bwMode="auto">
          <a:xfrm>
            <a:off x="2827338" y="378301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41" name="TextBox 140"/>
          <p:cNvSpPr txBox="1">
            <a:spLocks noChangeArrowheads="1"/>
          </p:cNvSpPr>
          <p:nvPr/>
        </p:nvSpPr>
        <p:spPr bwMode="auto">
          <a:xfrm>
            <a:off x="2963863" y="4945063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4317" name="TextBox 142"/>
          <p:cNvSpPr txBox="1">
            <a:spLocks noChangeArrowheads="1"/>
          </p:cNvSpPr>
          <p:nvPr/>
        </p:nvSpPr>
        <p:spPr bwMode="auto">
          <a:xfrm>
            <a:off x="4359275" y="2878138"/>
            <a:ext cx="35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44" name="TextBox 143"/>
          <p:cNvSpPr txBox="1">
            <a:spLocks noChangeArrowheads="1"/>
          </p:cNvSpPr>
          <p:nvPr/>
        </p:nvSpPr>
        <p:spPr bwMode="auto">
          <a:xfrm>
            <a:off x="0" y="0"/>
            <a:ext cx="23066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92D050"/>
                </a:solidFill>
              </a:rPr>
              <a:t>Earth</a:t>
            </a:r>
          </a:p>
        </p:txBody>
      </p:sp>
      <p:sp>
        <p:nvSpPr>
          <p:cNvPr id="145" name="TextBox 144"/>
          <p:cNvSpPr txBox="1">
            <a:spLocks noChangeArrowheads="1"/>
          </p:cNvSpPr>
          <p:nvPr/>
        </p:nvSpPr>
        <p:spPr bwMode="auto">
          <a:xfrm>
            <a:off x="11422063" y="987425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Ogbe</a:t>
            </a:r>
          </a:p>
        </p:txBody>
      </p:sp>
      <p:sp>
        <p:nvSpPr>
          <p:cNvPr id="146" name="TextBox 145"/>
          <p:cNvSpPr txBox="1">
            <a:spLocks noChangeArrowheads="1"/>
          </p:cNvSpPr>
          <p:nvPr/>
        </p:nvSpPr>
        <p:spPr bwMode="auto">
          <a:xfrm>
            <a:off x="11422063" y="1343025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Ogunda</a:t>
            </a:r>
          </a:p>
        </p:txBody>
      </p:sp>
      <p:sp>
        <p:nvSpPr>
          <p:cNvPr id="147" name="TextBox 146"/>
          <p:cNvSpPr txBox="1">
            <a:spLocks noChangeArrowheads="1"/>
          </p:cNvSpPr>
          <p:nvPr/>
        </p:nvSpPr>
        <p:spPr bwMode="auto">
          <a:xfrm>
            <a:off x="11422063" y="1741488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Irete</a:t>
            </a:r>
          </a:p>
        </p:txBody>
      </p:sp>
      <p:sp>
        <p:nvSpPr>
          <p:cNvPr id="148" name="TextBox 147"/>
          <p:cNvSpPr txBox="1">
            <a:spLocks noChangeArrowheads="1"/>
          </p:cNvSpPr>
          <p:nvPr/>
        </p:nvSpPr>
        <p:spPr bwMode="auto">
          <a:xfrm>
            <a:off x="11422063" y="2054225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Irosun</a:t>
            </a:r>
          </a:p>
        </p:txBody>
      </p:sp>
      <p:sp>
        <p:nvSpPr>
          <p:cNvPr id="149" name="TextBox 148"/>
          <p:cNvSpPr txBox="1">
            <a:spLocks noChangeArrowheads="1"/>
          </p:cNvSpPr>
          <p:nvPr/>
        </p:nvSpPr>
        <p:spPr bwMode="auto">
          <a:xfrm>
            <a:off x="11458575" y="2452688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Otura</a:t>
            </a:r>
          </a:p>
        </p:txBody>
      </p:sp>
      <p:sp>
        <p:nvSpPr>
          <p:cNvPr id="150" name="TextBox 149"/>
          <p:cNvSpPr txBox="1">
            <a:spLocks noChangeArrowheads="1"/>
          </p:cNvSpPr>
          <p:nvPr/>
        </p:nvSpPr>
        <p:spPr bwMode="auto">
          <a:xfrm>
            <a:off x="11422063" y="279400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Oshe</a:t>
            </a:r>
          </a:p>
        </p:txBody>
      </p:sp>
      <p:sp>
        <p:nvSpPr>
          <p:cNvPr id="151" name="TextBox 150"/>
          <p:cNvSpPr txBox="1">
            <a:spLocks noChangeArrowheads="1"/>
          </p:cNvSpPr>
          <p:nvPr/>
        </p:nvSpPr>
        <p:spPr bwMode="auto">
          <a:xfrm>
            <a:off x="11422063" y="3222625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Edi</a:t>
            </a:r>
          </a:p>
        </p:txBody>
      </p:sp>
      <p:sp>
        <p:nvSpPr>
          <p:cNvPr id="152" name="TextBox 151"/>
          <p:cNvSpPr txBox="1">
            <a:spLocks noChangeArrowheads="1"/>
          </p:cNvSpPr>
          <p:nvPr/>
        </p:nvSpPr>
        <p:spPr bwMode="auto">
          <a:xfrm>
            <a:off x="11422063" y="350520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Obara</a:t>
            </a:r>
          </a:p>
        </p:txBody>
      </p:sp>
      <p:sp>
        <p:nvSpPr>
          <p:cNvPr id="153" name="TextBox 152"/>
          <p:cNvSpPr txBox="1">
            <a:spLocks noChangeArrowheads="1"/>
          </p:cNvSpPr>
          <p:nvPr/>
        </p:nvSpPr>
        <p:spPr bwMode="auto">
          <a:xfrm>
            <a:off x="11422063" y="3875088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Oyeku</a:t>
            </a:r>
          </a:p>
        </p:txBody>
      </p:sp>
      <p:sp>
        <p:nvSpPr>
          <p:cNvPr id="154" name="TextBox 153"/>
          <p:cNvSpPr txBox="1">
            <a:spLocks noChangeArrowheads="1"/>
          </p:cNvSpPr>
          <p:nvPr/>
        </p:nvSpPr>
        <p:spPr bwMode="auto">
          <a:xfrm>
            <a:off x="11320463" y="427513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Okanran</a:t>
            </a:r>
          </a:p>
        </p:txBody>
      </p:sp>
      <p:sp>
        <p:nvSpPr>
          <p:cNvPr id="142" name="TextBox 141"/>
          <p:cNvSpPr txBox="1">
            <a:spLocks noChangeArrowheads="1"/>
          </p:cNvSpPr>
          <p:nvPr/>
        </p:nvSpPr>
        <p:spPr bwMode="auto">
          <a:xfrm>
            <a:off x="11291888" y="4673600"/>
            <a:ext cx="9001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Oturupon</a:t>
            </a:r>
          </a:p>
        </p:txBody>
      </p:sp>
      <p:sp>
        <p:nvSpPr>
          <p:cNvPr id="143" name="TextBox 142"/>
          <p:cNvSpPr txBox="1">
            <a:spLocks noChangeArrowheads="1"/>
          </p:cNvSpPr>
          <p:nvPr/>
        </p:nvSpPr>
        <p:spPr bwMode="auto">
          <a:xfrm>
            <a:off x="11320463" y="5014913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Oworin</a:t>
            </a:r>
          </a:p>
        </p:txBody>
      </p:sp>
      <p:sp>
        <p:nvSpPr>
          <p:cNvPr id="155" name="TextBox 154"/>
          <p:cNvSpPr txBox="1">
            <a:spLocks noChangeArrowheads="1"/>
          </p:cNvSpPr>
          <p:nvPr/>
        </p:nvSpPr>
        <p:spPr bwMode="auto">
          <a:xfrm>
            <a:off x="11320463" y="5414963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Ika</a:t>
            </a:r>
          </a:p>
        </p:txBody>
      </p:sp>
      <p:sp>
        <p:nvSpPr>
          <p:cNvPr id="156" name="TextBox 155"/>
          <p:cNvSpPr txBox="1">
            <a:spLocks noChangeArrowheads="1"/>
          </p:cNvSpPr>
          <p:nvPr/>
        </p:nvSpPr>
        <p:spPr bwMode="auto">
          <a:xfrm>
            <a:off x="11320463" y="5740400"/>
            <a:ext cx="8715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Ofun</a:t>
            </a:r>
          </a:p>
        </p:txBody>
      </p:sp>
      <p:sp>
        <p:nvSpPr>
          <p:cNvPr id="157" name="TextBox 156"/>
          <p:cNvSpPr txBox="1">
            <a:spLocks noChangeArrowheads="1"/>
          </p:cNvSpPr>
          <p:nvPr/>
        </p:nvSpPr>
        <p:spPr bwMode="auto">
          <a:xfrm>
            <a:off x="11320463" y="6096000"/>
            <a:ext cx="8715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Iwori</a:t>
            </a:r>
          </a:p>
        </p:txBody>
      </p:sp>
      <p:sp>
        <p:nvSpPr>
          <p:cNvPr id="158" name="TextBox 157"/>
          <p:cNvSpPr txBox="1">
            <a:spLocks noChangeArrowheads="1"/>
          </p:cNvSpPr>
          <p:nvPr/>
        </p:nvSpPr>
        <p:spPr bwMode="auto">
          <a:xfrm>
            <a:off x="11320463" y="6362700"/>
            <a:ext cx="8715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Osa</a:t>
            </a:r>
          </a:p>
        </p:txBody>
      </p:sp>
      <p:cxnSp>
        <p:nvCxnSpPr>
          <p:cNvPr id="159" name="Straight Connector 158"/>
          <p:cNvCxnSpPr/>
          <p:nvPr/>
        </p:nvCxnSpPr>
        <p:spPr>
          <a:xfrm flipH="1" flipV="1">
            <a:off x="436563" y="3125788"/>
            <a:ext cx="2533650" cy="22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Footer Placeholder 15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Revisited - SwamiG 27July24     Iyawo Institue © 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659E-7 7.40741E-7 L 0.47753 -0.2949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6891E-6 1.11111E-6 L 0.56819 -0.1590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" y="-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4637E-6 -3.7037E-7 L 0.60062 -0.0349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308E-6 4.07407E-6 L 0.61743 0.0798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" y="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8555E-6 L -0.68242 -0.0797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" y="-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3204E-7 -4.81481E-6 L 0.47896 -0.2398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" y="-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2812E-6 1.48148E-6 L 0.5639 -0.1111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37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147E-6 2.22222E-6 L 0.60049 0.0175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1551E-6 2.22222E-6 L 0.71565 0.078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8000"/>
                            </p:stCondLst>
                            <p:childTnLst>
                              <p:par>
                                <p:cTn id="4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6 -0.00509 L -0.78144 -0.0717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4" y="-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0"/>
                            </p:stCondLst>
                            <p:childTnLst>
                              <p:par>
                                <p:cTn id="50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8895E-6 3.7037E-7 L 0.47884 -0.1865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8734E-6 -1.48148E-6 L 0.57002 -0.0620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4000"/>
                            </p:stCondLst>
                            <p:childTnLst>
                              <p:par>
                                <p:cTn id="56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7861E-6 -4.81481E-6 L 0.69898 -0.0972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6000"/>
                            </p:stCondLst>
                            <p:childTnLst>
                              <p:par>
                                <p:cTn id="59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3083E-7 -4.81481E-6 L 0.78156 0.0324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" y="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8000"/>
                            </p:stCondLst>
                            <p:childTnLst>
                              <p:par>
                                <p:cTn id="6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8000"/>
                            </p:stCondLst>
                            <p:childTnLst>
                              <p:par>
                                <p:cTn id="66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5 -0.00786 L -0.84721 -0.0302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0"/>
                            </p:stCondLst>
                            <p:childTnLst>
                              <p:par>
                                <p:cTn id="69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2673E-6 -4.44444E-6 L 0.47505 -0.1407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" y="-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2000"/>
                            </p:stCondLst>
                            <p:childTnLst>
                              <p:par>
                                <p:cTn id="72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6891E-6 3.7037E-6 L 0.56819 -0.01968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" y="-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4000"/>
                            </p:stCondLst>
                            <p:childTnLst>
                              <p:par>
                                <p:cTn id="7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416E-6 2.82016E-7 L 0.69802 -0.0413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6000"/>
                            </p:stCondLst>
                            <p:childTnLst>
                              <p:par>
                                <p:cTn id="7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0578E-6 -2.80296E-6 L 0.81998 -0.05758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" y="-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8000"/>
                            </p:stCondLst>
                            <p:childTnLst>
                              <p:par>
                                <p:cTn id="8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8000"/>
                            </p:stCondLst>
                            <p:childTnLst>
                              <p:par>
                                <p:cTn id="85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77 -0.00971 L -0.88392 0.0656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5" y="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0"/>
                            </p:stCondLst>
                            <p:childTnLst>
                              <p:par>
                                <p:cTn id="8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2673E-6 -4.44444E-6 L 0.47375 -0.09259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2000"/>
                            </p:stCondLst>
                            <p:childTnLst>
                              <p:par>
                                <p:cTn id="91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00495E-7 -4.07407E-6 L 0.55946 -0.22708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4000"/>
                            </p:stCondLst>
                            <p:childTnLst>
                              <p:par>
                                <p:cTn id="94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7744E-6 7.40741E-7 L 0.69663 -0.20208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8" y="-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6000"/>
                            </p:stCondLst>
                            <p:childTnLst>
                              <p:par>
                                <p:cTn id="97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0578E-6 2.59259E-6 L 0.8162 -0.16459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8000"/>
                            </p:stCondLst>
                            <p:childTnLst>
                              <p:par>
                                <p:cTn id="10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8000"/>
                            </p:stCondLst>
                            <p:childTnLst>
                              <p:par>
                                <p:cTn id="10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633E-6 2.89017E-6 L -0.88925 0.16578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5" y="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00"/>
                            </p:stCondLst>
                            <p:childTnLst>
                              <p:par>
                                <p:cTn id="107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8111E-6 -4.07407E-6 L 0.47884 -0.04189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2000"/>
                            </p:stCondLst>
                            <p:childTnLst>
                              <p:par>
                                <p:cTn id="11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7814E-6 -2.96296E-6 L 0.56298 -0.17916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" y="-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4000"/>
                            </p:stCondLst>
                            <p:childTnLst>
                              <p:par>
                                <p:cTn id="11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L 0.69688 -0.15092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8" y="-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6000"/>
                            </p:stCondLst>
                            <p:childTnLst>
                              <p:par>
                                <p:cTn id="116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3.7037E-7 L 0.77747 -0.25116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8000"/>
                            </p:stCondLst>
                            <p:childTnLst>
                              <p:par>
                                <p:cTn id="1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1" dur="1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8000"/>
                            </p:stCondLst>
                            <p:childTnLst>
                              <p:par>
                                <p:cTn id="12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2936E-6 -3.3526E-6 L -0.84253 0.24879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0000"/>
                            </p:stCondLst>
                            <p:childTnLst>
                              <p:par>
                                <p:cTn id="126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2673E-6 7.40741E-7 L 0.47636 0.01759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" y="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2000"/>
                            </p:stCondLst>
                            <p:childTnLst>
                              <p:par>
                                <p:cTn id="129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893E-6 4.45087E-6 L 0.56545 -0.12833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64000"/>
                            </p:stCondLst>
                            <p:childTnLst>
                              <p:par>
                                <p:cTn id="132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105E-6 -3.98844E-6 L 0.59685 -0.28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" y="-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66000"/>
                            </p:stCondLst>
                            <p:childTnLst>
                              <p:par>
                                <p:cTn id="13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7473E-6 3.52601E-6 L 0.71604 -0.32578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" y="-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68000"/>
                            </p:stCondLst>
                            <p:childTnLst>
                              <p:par>
                                <p:cTn id="13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0" dur="1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68000"/>
                            </p:stCondLst>
                            <p:childTnLst>
                              <p:par>
                                <p:cTn id="14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0.00648 L -0.78111 0.32277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" y="1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70000"/>
                            </p:stCondLst>
                            <p:childTnLst>
                              <p:par>
                                <p:cTn id="14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2673E-6 7.40741E-7 L 0.47623 0.06852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72000"/>
                            </p:stCondLst>
                            <p:childTnLst>
                              <p:par>
                                <p:cTn id="14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96296E-6 L 0.56342 -0.0801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" y="-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74000"/>
                            </p:stCondLst>
                            <p:childTnLst>
                              <p:par>
                                <p:cTn id="151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8815E-6 4.94912E-6 L 0.59555 -0.22711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76000"/>
                            </p:stCondLst>
                            <p:childTnLst>
                              <p:par>
                                <p:cTn id="154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9354E-6 -0.00485 L 0.61527 -0.33903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78000"/>
                            </p:stCondLst>
                            <p:childTnLst>
                              <p:par>
                                <p:cTn id="1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9" dur="1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78000"/>
                            </p:stCondLst>
                            <p:childTnLst>
                              <p:par>
                                <p:cTn id="161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4149E-6 -4.33526E-6 L -0.66202 0.3392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" y="1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80000"/>
                            </p:stCondLst>
                            <p:childTnLst>
                              <p:par>
                                <p:cTn id="164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85185E-6 L 0.38594 0.12523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82000"/>
                            </p:stCondLst>
                            <p:childTnLst>
                              <p:par>
                                <p:cTn id="167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2.96296E-6 L 0.38906 0.00277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84000"/>
                            </p:stCondLst>
                            <p:childTnLst>
                              <p:par>
                                <p:cTn id="170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0.44844 -0.16111 " pathEditMode="relative" rAng="0" ptsTypes="AA">
                                      <p:cBhvr>
                                        <p:cTn id="171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86000"/>
                            </p:stCondLst>
                            <p:childTnLst>
                              <p:par>
                                <p:cTn id="173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11111E-6 L 0.53594 -0.28055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" y="-1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88000"/>
                            </p:stCondLst>
                            <p:childTnLst>
                              <p:par>
                                <p:cTn id="17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8" dur="1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88000"/>
                            </p:stCondLst>
                            <p:childTnLst>
                              <p:par>
                                <p:cTn id="18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1341 L -0.59956 0.28578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90000"/>
                            </p:stCondLst>
                            <p:childTnLst>
                              <p:par>
                                <p:cTn id="183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5329E-6 1.6185E-6 L 0.38465 0.18196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92000"/>
                            </p:stCondLst>
                            <p:childTnLst>
                              <p:par>
                                <p:cTn id="186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664E-6 -2.59259E-6 L 0.38807 0.06088 " pathEditMode="relative" rAng="0" ptsTypes="AA">
                                      <p:cBhvr>
                                        <p:cTn id="187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94000"/>
                            </p:stCondLst>
                            <p:childTnLst>
                              <p:par>
                                <p:cTn id="189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7952E-6 3.69942E-6 L 0.45056 -0.10914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-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96000"/>
                            </p:stCondLst>
                            <p:childTnLst>
                              <p:par>
                                <p:cTn id="192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8441E-6 -1.85185E-6 L 0.43899 -0.16481 " pathEditMode="relative" rAng="0" ptsTypes="AA">
                                      <p:cBhvr>
                                        <p:cTn id="193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98000"/>
                            </p:stCondLst>
                            <p:childTnLst>
                              <p:par>
                                <p:cTn id="19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7" dur="1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98000"/>
                            </p:stCondLst>
                            <p:childTnLst>
                              <p:par>
                                <p:cTn id="19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19 -0.01618 L -0.49909 0.16231 " pathEditMode="relative" rAng="0" ptsTypes="AA">
                                      <p:cBhvr>
                                        <p:cTn id="200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00000"/>
                            </p:stCondLst>
                            <p:childTnLst>
                              <p:par>
                                <p:cTn id="202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8528E-6 L 0.38503 0.23276 " pathEditMode="relative" rAng="0" ptsTypes="AA">
                                      <p:cBhvr>
                                        <p:cTn id="203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02000"/>
                            </p:stCondLst>
                            <p:childTnLst>
                              <p:par>
                                <p:cTn id="20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511E-8 1.67091E-6 L 0.38732 0.11456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4000"/>
                            </p:stCondLst>
                            <p:childTnLst>
                              <p:par>
                                <p:cTn id="208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6097E-6 1.90751E-6 L 0.34831 0.10636 " pathEditMode="relative" rAng="0" ptsTypes="AA">
                                      <p:cBhvr>
                                        <p:cTn id="209" dur="2000" fill="hold"/>
                                        <p:tgtEl>
                                          <p:spTgt spid="5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06000"/>
                            </p:stCondLst>
                            <p:childTnLst>
                              <p:par>
                                <p:cTn id="211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2965E-6 -1.6185E-6 L 0.37176 0.00231 " pathEditMode="relative" rAng="0" ptsTypes="AA">
                                      <p:cBhvr>
                                        <p:cTn id="212" dur="2000" fill="hold"/>
                                        <p:tgtEl>
                                          <p:spTgt spid="5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108000"/>
                            </p:stCondLst>
                            <p:childTnLst>
                              <p:par>
                                <p:cTn id="2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6" dur="1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08000"/>
                            </p:stCondLst>
                            <p:childTnLst>
                              <p:par>
                                <p:cTn id="218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3.18539E-6 L -0.42136 0.02751 " pathEditMode="relative" rAng="0" ptsTypes="AA">
                                      <p:cBhvr>
                                        <p:cTn id="219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" y="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10000"/>
                            </p:stCondLst>
                            <p:childTnLst>
                              <p:par>
                                <p:cTn id="221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7172E-6 4.04624E-7 L 0.38752 0.28532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12000"/>
                            </p:stCondLst>
                            <p:childTnLst>
                              <p:par>
                                <p:cTn id="224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935E-7 4.74561E-6 L 0.38566 0.16396 " pathEditMode="relative" rAng="0" ptsTypes="AA">
                                      <p:cBhvr>
                                        <p:cTn id="22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14000"/>
                            </p:stCondLst>
                            <p:childTnLst>
                              <p:par>
                                <p:cTn id="227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5956E-6 4.54062E-6 L 0.34957 0.16176 " pathEditMode="relative" rAng="0" ptsTypes="AA">
                                      <p:cBhvr>
                                        <p:cTn id="228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116000"/>
                            </p:stCondLst>
                            <p:childTnLst>
                              <p:par>
                                <p:cTn id="23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-3.33333E-6 L 0.32695 0.21343 " pathEditMode="relative" rAng="0" ptsTypes="AA">
                                      <p:cBhvr>
                                        <p:cTn id="231" dur="2000" fill="hold"/>
                                        <p:tgtEl>
                                          <p:spTgt spid="5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2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5" dur="1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18000"/>
                            </p:stCondLst>
                            <p:childTnLst>
                              <p:par>
                                <p:cTn id="23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2 0.00047 L -0.38971 -0.21359 " pathEditMode="relative" rAng="0" ptsTypes="AA">
                                      <p:cBhvr>
                                        <p:cTn id="238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20000"/>
                            </p:stCondLst>
                            <p:childTnLst>
                              <p:par>
                                <p:cTn id="240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9809E-6 -8.09249E-7 L 0.38726 0.33156 " pathEditMode="relative" rAng="0" ptsTypes="AA">
                                      <p:cBhvr>
                                        <p:cTn id="241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43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492E-6 5.55112E-17 L 0.37772 0.46852 " pathEditMode="relative" rAng="0" ptsTypes="AA">
                                      <p:cBhvr>
                                        <p:cTn id="244" dur="2000" fill="hold"/>
                                        <p:tgtEl>
                                          <p:spTgt spid="5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2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124000"/>
                            </p:stCondLst>
                            <p:childTnLst>
                              <p:par>
                                <p:cTn id="246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9.24855E-7 L 0.34869 0.44393 " pathEditMode="relative" rAng="0" ptsTypes="AA">
                                      <p:cBhvr>
                                        <p:cTn id="247" dur="2000" fill="hold"/>
                                        <p:tgtEl>
                                          <p:spTgt spid="5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26000"/>
                            </p:stCondLst>
                            <p:childTnLst>
                              <p:par>
                                <p:cTn id="24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1.90751E-6 L 0.3263 0.42058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5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" y="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128000"/>
                            </p:stCondLst>
                            <p:childTnLst>
                              <p:par>
                                <p:cTn id="25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4" dur="1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128000"/>
                            </p:stCondLst>
                            <p:childTnLst>
                              <p:par>
                                <p:cTn id="256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43 -0.00231 L -0.38828 -0.42256 " pathEditMode="relative" rAng="0" ptsTypes="AA">
                                      <p:cBhvr>
                                        <p:cTn id="257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" y="-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30000"/>
                            </p:stCondLst>
                            <p:childTnLst>
                              <p:par>
                                <p:cTn id="25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9703E-6 1.85185E-6 L 0.38183 0.39491 " pathEditMode="relative" rAng="0" ptsTypes="AA">
                                      <p:cBhvr>
                                        <p:cTn id="260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132000"/>
                            </p:stCondLst>
                            <p:childTnLst>
                              <p:par>
                                <p:cTn id="262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0669E-6 4.44444E-6 L 0.37668 0.52824 " pathEditMode="relative" rAng="0" ptsTypes="AA">
                                      <p:cBhvr>
                                        <p:cTn id="263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" y="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134000"/>
                            </p:stCondLst>
                            <p:childTnLst>
                              <p:par>
                                <p:cTn id="26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901E-7 -1.48148E-6 L 0.34791 0.49931 " pathEditMode="relative" rAng="0" ptsTypes="AA">
                                      <p:cBhvr>
                                        <p:cTn id="266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136000"/>
                            </p:stCondLst>
                            <p:childTnLst>
                              <p:par>
                                <p:cTn id="268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5948E-6 4.07407E-6 L 0.35585 0.58796 " pathEditMode="relative" rAng="0" ptsTypes="AA">
                                      <p:cBhvr>
                                        <p:cTn id="269" dur="2000" fill="hold"/>
                                        <p:tgtEl>
                                          <p:spTgt spid="5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38000"/>
                            </p:stCondLst>
                            <p:childTnLst>
                              <p:par>
                                <p:cTn id="27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3" dur="1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38000"/>
                            </p:stCondLst>
                            <p:childTnLst>
                              <p:par>
                                <p:cTn id="275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0.00647 L -0.4194 -0.58877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2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140000"/>
                            </p:stCondLst>
                            <p:childTnLst>
                              <p:par>
                                <p:cTn id="278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0438E-7 -4.07407E-6 L 0.384 0.44352 " pathEditMode="relative" rAng="0" ptsTypes="AA">
                                      <p:cBhvr>
                                        <p:cTn id="27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142000"/>
                            </p:stCondLst>
                            <p:childTnLst>
                              <p:par>
                                <p:cTn id="281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3 -3.7037E-7 L 0.37922 0.57917 " pathEditMode="relative" rAng="0" ptsTypes="AA">
                                      <p:cBhvr>
                                        <p:cTn id="282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2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44000"/>
                            </p:stCondLst>
                            <p:childTnLst>
                              <p:par>
                                <p:cTn id="284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9717E-7 -2.22222E-6 L 0.44392 0.71759 " pathEditMode="relative" rAng="0" ptsTypes="AA">
                                      <p:cBhvr>
                                        <p:cTn id="285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" y="3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146000"/>
                            </p:stCondLst>
                            <p:childTnLst>
                              <p:par>
                                <p:cTn id="287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4333E-6 -2.59259E-6 L 0.43954 0.76505 " pathEditMode="relative" rAng="0" ptsTypes="AA">
                                      <p:cBhvr>
                                        <p:cTn id="288" dur="2000" fill="hold"/>
                                        <p:tgtEl>
                                          <p:spTgt spid="5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3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148000"/>
                            </p:stCondLst>
                            <p:childTnLst>
                              <p:par>
                                <p:cTn id="29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2" dur="1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148000"/>
                            </p:stCondLst>
                            <p:childTnLst>
                              <p:par>
                                <p:cTn id="29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9 0.00555 L -0.5043 -0.76745 " pathEditMode="relative" rAng="0" ptsTypes="AA">
                                      <p:cBhvr>
                                        <p:cTn id="295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" y="-3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150000"/>
                            </p:stCondLst>
                            <p:childTnLst>
                              <p:par>
                                <p:cTn id="297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1932E-7 3.33333E-6 L 0.38383 0.49629 " pathEditMode="relative" rAng="0" ptsTypes="AA">
                                      <p:cBhvr>
                                        <p:cTn id="298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2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152000"/>
                            </p:stCondLst>
                            <p:childTnLst>
                              <p:par>
                                <p:cTn id="30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1.7341E-6 L 0.38268 0.62705 " pathEditMode="relative" rAng="0" ptsTypes="AA">
                                      <p:cBhvr>
                                        <p:cTn id="30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3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154000"/>
                            </p:stCondLst>
                            <p:childTnLst>
                              <p:par>
                                <p:cTn id="303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3047E-6 3.33333E-6 L 0.45384 0.77106 " pathEditMode="relative" rAng="0" ptsTypes="AA">
                                      <p:cBhvr>
                                        <p:cTn id="304" dur="2000" fill="hold"/>
                                        <p:tgtEl>
                                          <p:spTgt spid="5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" y="3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156000"/>
                            </p:stCondLst>
                            <p:childTnLst>
                              <p:par>
                                <p:cTn id="306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856E-6 4.81481E-6 L 0.54432 0.88101 " pathEditMode="relative" rAng="0" ptsTypes="AA">
                                      <p:cBhvr>
                                        <p:cTn id="307" dur="2000" fill="hold"/>
                                        <p:tgtEl>
                                          <p:spTgt spid="5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4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158000"/>
                            </p:stCondLst>
                            <p:childTnLst>
                              <p:par>
                                <p:cTn id="30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1" dur="1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158000"/>
                            </p:stCondLst>
                            <p:childTnLst>
                              <p:par>
                                <p:cTn id="31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5 0.01618 L -0.59935 -0.86361 " pathEditMode="relative" rAng="0" ptsTypes="AA">
                                      <p:cBhvr>
                                        <p:cTn id="314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" y="-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8" grpId="0"/>
      <p:bldP spid="77" grpId="0"/>
      <p:bldP spid="100" grpId="0"/>
      <p:bldP spid="5294" grpId="0"/>
      <p:bldP spid="5295" grpId="0"/>
      <p:bldP spid="5296" grpId="0"/>
      <p:bldP spid="112" grpId="0"/>
      <p:bldP spid="113" grpId="0"/>
      <p:bldP spid="5307" grpId="0"/>
      <p:bldP spid="5308" grpId="0"/>
      <p:bldP spid="5309" grpId="0"/>
      <p:bldP spid="5310" grpId="0"/>
      <p:bldP spid="5311" grpId="0"/>
      <p:bldP spid="5312" grpId="0"/>
      <p:bldP spid="58" grpId="0"/>
      <p:bldP spid="121" grpId="0"/>
      <p:bldP spid="122" grpId="0"/>
      <p:bldP spid="123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/>
      <p:bldP spid="144" grpId="0"/>
      <p:bldP spid="145" grpId="0"/>
      <p:bldP spid="145" grpId="1"/>
      <p:bldP spid="146" grpId="0"/>
      <p:bldP spid="146" grpId="1"/>
      <p:bldP spid="147" grpId="0"/>
      <p:bldP spid="147" grpId="1"/>
      <p:bldP spid="148" grpId="0"/>
      <p:bldP spid="148" grpId="1"/>
      <p:bldP spid="149" grpId="0"/>
      <p:bldP spid="149" grpId="1"/>
      <p:bldP spid="150" grpId="0"/>
      <p:bldP spid="150" grpId="1"/>
      <p:bldP spid="151" grpId="0"/>
      <p:bldP spid="151" grpId="1"/>
      <p:bldP spid="152" grpId="0"/>
      <p:bldP spid="152" grpId="1"/>
      <p:bldP spid="153" grpId="0"/>
      <p:bldP spid="153" grpId="1"/>
      <p:bldP spid="154" grpId="0"/>
      <p:bldP spid="142" grpId="0"/>
      <p:bldP spid="142" grpId="1"/>
      <p:bldP spid="143" grpId="0"/>
      <p:bldP spid="143" grpId="1"/>
      <p:bldP spid="155" grpId="0"/>
      <p:bldP spid="155" grpId="1"/>
      <p:bldP spid="156" grpId="0"/>
      <p:bldP spid="156" grpId="1"/>
      <p:bldP spid="157" grpId="0"/>
      <p:bldP spid="157" grpId="1"/>
      <p:bldP spid="158" grpId="0"/>
      <p:bldP spid="15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5"/>
          <p:cNvSpPr txBox="1">
            <a:spLocks noChangeArrowheads="1"/>
          </p:cNvSpPr>
          <p:nvPr/>
        </p:nvSpPr>
        <p:spPr bwMode="auto">
          <a:xfrm rot="-2110769">
            <a:off x="679450" y="355600"/>
            <a:ext cx="9556750" cy="538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00">
                <a:solidFill>
                  <a:schemeClr val="bg2"/>
                </a:solidFill>
              </a:rPr>
              <a:t>Draft</a:t>
            </a: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682625" y="174625"/>
            <a:ext cx="67484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The parity found in the odu is found in the components of DNA</a:t>
            </a:r>
            <a:r>
              <a:rPr lang="en-US" baseline="30000"/>
              <a:t>1</a:t>
            </a:r>
            <a:r>
              <a:rPr lang="en-US"/>
              <a:t> </a:t>
            </a:r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0" y="6488113"/>
            <a:ext cx="1119028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1. El Bàbálawo, Mèdico Tradicional, by Victor Bentancourt Ǫmǫlófaoró Estrada</a:t>
            </a:r>
          </a:p>
        </p:txBody>
      </p:sp>
      <p:pic>
        <p:nvPicPr>
          <p:cNvPr id="512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69083">
            <a:off x="493713" y="725488"/>
            <a:ext cx="7866062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816975" y="431800"/>
            <a:ext cx="30353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The figure to the right provides a comparison between binary parity generated by computer, IFA and Codons, the building blocks of DNA sequencing. A transpose transform is provided so that the columns of IFA become rows of codons in the DNA model.</a:t>
            </a:r>
          </a:p>
          <a:p>
            <a:r>
              <a:rPr lang="en-US"/>
              <a:t>Traditionally, IFA is read, right to left and top to bottom. With this is mind, the codons become</a:t>
            </a:r>
          </a:p>
          <a:p>
            <a:endParaRPr lang="en-US"/>
          </a:p>
          <a:p>
            <a:r>
              <a:rPr lang="en-US"/>
              <a:t>GG       TA</a:t>
            </a:r>
          </a:p>
          <a:p>
            <a:r>
              <a:rPr lang="en-US"/>
              <a:t> CG       TA 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Revisited - SwamiG 27July24     Iyawo Institue © 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59"/>
          <p:cNvSpPr txBox="1">
            <a:spLocks noChangeArrowheads="1"/>
          </p:cNvSpPr>
          <p:nvPr/>
        </p:nvSpPr>
        <p:spPr bwMode="auto">
          <a:xfrm rot="-2110769">
            <a:off x="679450" y="355600"/>
            <a:ext cx="9556750" cy="538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00">
                <a:solidFill>
                  <a:schemeClr val="bg2"/>
                </a:solidFill>
              </a:rPr>
              <a:t>Draft</a:t>
            </a:r>
          </a:p>
        </p:txBody>
      </p:sp>
      <p:sp>
        <p:nvSpPr>
          <p:cNvPr id="4" name="Oval 3"/>
          <p:cNvSpPr/>
          <p:nvPr/>
        </p:nvSpPr>
        <p:spPr>
          <a:xfrm>
            <a:off x="474663" y="201613"/>
            <a:ext cx="7053262" cy="61166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354138" y="866775"/>
            <a:ext cx="5233987" cy="48545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54225" y="1401763"/>
            <a:ext cx="3973513" cy="36655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sp>
        <p:nvSpPr>
          <p:cNvPr id="7" name="Oval 6"/>
          <p:cNvSpPr/>
          <p:nvPr/>
        </p:nvSpPr>
        <p:spPr>
          <a:xfrm>
            <a:off x="2955925" y="2101850"/>
            <a:ext cx="2203450" cy="2119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cxnSp>
        <p:nvCxnSpPr>
          <p:cNvPr id="9" name="Straight Connector 8"/>
          <p:cNvCxnSpPr>
            <a:stCxn id="4" idx="0"/>
            <a:endCxn id="4" idx="4"/>
          </p:cNvCxnSpPr>
          <p:nvPr/>
        </p:nvCxnSpPr>
        <p:spPr>
          <a:xfrm>
            <a:off x="4002088" y="201613"/>
            <a:ext cx="0" cy="6116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187950" y="3138488"/>
            <a:ext cx="2373313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7"/>
            <a:endCxn id="6" idx="7"/>
          </p:cNvCxnSpPr>
          <p:nvPr/>
        </p:nvCxnSpPr>
        <p:spPr>
          <a:xfrm flipH="1">
            <a:off x="5446713" y="1096963"/>
            <a:ext cx="1049337" cy="841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5"/>
            <a:endCxn id="4" idx="5"/>
          </p:cNvCxnSpPr>
          <p:nvPr/>
        </p:nvCxnSpPr>
        <p:spPr>
          <a:xfrm>
            <a:off x="5446713" y="4530725"/>
            <a:ext cx="1049337" cy="89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54775" y="4081463"/>
            <a:ext cx="846138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899025" y="395288"/>
            <a:ext cx="260350" cy="655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6386513" y="2074863"/>
            <a:ext cx="860425" cy="217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008563" y="5513388"/>
            <a:ext cx="273050" cy="62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9" name="Picture 2" descr="labyrint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536825"/>
            <a:ext cx="1276350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8323263" y="204788"/>
          <a:ext cx="2992400" cy="655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80"/>
                <a:gridCol w="598480"/>
                <a:gridCol w="598480"/>
                <a:gridCol w="598480"/>
                <a:gridCol w="598480"/>
              </a:tblGrid>
              <a:tr h="423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Earth</a:t>
                      </a:r>
                      <a:endParaRPr 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601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229" name="TextBox 77"/>
          <p:cNvSpPr txBox="1">
            <a:spLocks noChangeArrowheads="1"/>
          </p:cNvSpPr>
          <p:nvPr/>
        </p:nvSpPr>
        <p:spPr bwMode="auto">
          <a:xfrm>
            <a:off x="8529638" y="1023938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230" name="TextBox 78"/>
          <p:cNvSpPr txBox="1">
            <a:spLocks noChangeArrowheads="1"/>
          </p:cNvSpPr>
          <p:nvPr/>
        </p:nvSpPr>
        <p:spPr bwMode="auto">
          <a:xfrm>
            <a:off x="8545513" y="13398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4231" name="TextBox 79"/>
          <p:cNvSpPr txBox="1">
            <a:spLocks noChangeArrowheads="1"/>
          </p:cNvSpPr>
          <p:nvPr/>
        </p:nvSpPr>
        <p:spPr bwMode="auto">
          <a:xfrm>
            <a:off x="8559800" y="17081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4232" name="TextBox 80"/>
          <p:cNvSpPr txBox="1">
            <a:spLocks noChangeArrowheads="1"/>
          </p:cNvSpPr>
          <p:nvPr/>
        </p:nvSpPr>
        <p:spPr bwMode="auto">
          <a:xfrm>
            <a:off x="8575675" y="2024063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4233" name="TextBox 81"/>
          <p:cNvSpPr txBox="1">
            <a:spLocks noChangeArrowheads="1"/>
          </p:cNvSpPr>
          <p:nvPr/>
        </p:nvSpPr>
        <p:spPr bwMode="auto">
          <a:xfrm>
            <a:off x="8572500" y="2417763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4234" name="TextBox 82"/>
          <p:cNvSpPr txBox="1">
            <a:spLocks noChangeArrowheads="1"/>
          </p:cNvSpPr>
          <p:nvPr/>
        </p:nvSpPr>
        <p:spPr bwMode="auto">
          <a:xfrm>
            <a:off x="8588375" y="2774950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4235" name="TextBox 83"/>
          <p:cNvSpPr txBox="1">
            <a:spLocks noChangeArrowheads="1"/>
          </p:cNvSpPr>
          <p:nvPr/>
        </p:nvSpPr>
        <p:spPr bwMode="auto">
          <a:xfrm>
            <a:off x="8602663" y="31432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4236" name="TextBox 84"/>
          <p:cNvSpPr txBox="1">
            <a:spLocks noChangeArrowheads="1"/>
          </p:cNvSpPr>
          <p:nvPr/>
        </p:nvSpPr>
        <p:spPr bwMode="auto">
          <a:xfrm>
            <a:off x="8604250" y="3487738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4237" name="TextBox 85"/>
          <p:cNvSpPr txBox="1">
            <a:spLocks noChangeArrowheads="1"/>
          </p:cNvSpPr>
          <p:nvPr/>
        </p:nvSpPr>
        <p:spPr bwMode="auto">
          <a:xfrm>
            <a:off x="8640763" y="3863975"/>
            <a:ext cx="53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4238" name="TextBox 86"/>
          <p:cNvSpPr txBox="1">
            <a:spLocks noChangeArrowheads="1"/>
          </p:cNvSpPr>
          <p:nvPr/>
        </p:nvSpPr>
        <p:spPr bwMode="auto">
          <a:xfrm>
            <a:off x="8502650" y="4181475"/>
            <a:ext cx="5095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4239" name="TextBox 87"/>
          <p:cNvSpPr txBox="1">
            <a:spLocks noChangeArrowheads="1"/>
          </p:cNvSpPr>
          <p:nvPr/>
        </p:nvSpPr>
        <p:spPr bwMode="auto">
          <a:xfrm>
            <a:off x="8507413" y="4549775"/>
            <a:ext cx="485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11</a:t>
            </a:r>
          </a:p>
        </p:txBody>
      </p:sp>
      <p:sp>
        <p:nvSpPr>
          <p:cNvPr id="4240" name="TextBox 88"/>
          <p:cNvSpPr txBox="1">
            <a:spLocks noChangeArrowheads="1"/>
          </p:cNvSpPr>
          <p:nvPr/>
        </p:nvSpPr>
        <p:spPr bwMode="auto">
          <a:xfrm>
            <a:off x="8509000" y="4906963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12</a:t>
            </a:r>
          </a:p>
        </p:txBody>
      </p:sp>
      <p:sp>
        <p:nvSpPr>
          <p:cNvPr id="4241" name="TextBox 89"/>
          <p:cNvSpPr txBox="1">
            <a:spLocks noChangeArrowheads="1"/>
          </p:cNvSpPr>
          <p:nvPr/>
        </p:nvSpPr>
        <p:spPr bwMode="auto">
          <a:xfrm>
            <a:off x="8493125" y="5300663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13</a:t>
            </a:r>
          </a:p>
        </p:txBody>
      </p:sp>
      <p:sp>
        <p:nvSpPr>
          <p:cNvPr id="4242" name="TextBox 90"/>
          <p:cNvSpPr txBox="1">
            <a:spLocks noChangeArrowheads="1"/>
          </p:cNvSpPr>
          <p:nvPr/>
        </p:nvSpPr>
        <p:spPr bwMode="auto">
          <a:xfrm>
            <a:off x="8509000" y="5657850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14</a:t>
            </a:r>
          </a:p>
        </p:txBody>
      </p:sp>
      <p:sp>
        <p:nvSpPr>
          <p:cNvPr id="4243" name="TextBox 91"/>
          <p:cNvSpPr txBox="1">
            <a:spLocks noChangeArrowheads="1"/>
          </p:cNvSpPr>
          <p:nvPr/>
        </p:nvSpPr>
        <p:spPr bwMode="auto">
          <a:xfrm>
            <a:off x="8523288" y="6011863"/>
            <a:ext cx="498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15</a:t>
            </a:r>
          </a:p>
        </p:txBody>
      </p:sp>
      <p:sp>
        <p:nvSpPr>
          <p:cNvPr id="4244" name="TextBox 92"/>
          <p:cNvSpPr txBox="1">
            <a:spLocks noChangeArrowheads="1"/>
          </p:cNvSpPr>
          <p:nvPr/>
        </p:nvSpPr>
        <p:spPr bwMode="auto">
          <a:xfrm>
            <a:off x="8551863" y="6369050"/>
            <a:ext cx="523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16</a:t>
            </a:r>
          </a:p>
        </p:txBody>
      </p:sp>
      <p:sp>
        <p:nvSpPr>
          <p:cNvPr id="6292" name="TextBox 94"/>
          <p:cNvSpPr txBox="1">
            <a:spLocks noChangeArrowheads="1"/>
          </p:cNvSpPr>
          <p:nvPr/>
        </p:nvSpPr>
        <p:spPr bwMode="auto">
          <a:xfrm>
            <a:off x="6811963" y="4806950"/>
            <a:ext cx="23066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0070C0"/>
                </a:solidFill>
              </a:rPr>
              <a:t>Sky</a:t>
            </a:r>
          </a:p>
        </p:txBody>
      </p:sp>
      <p:sp>
        <p:nvSpPr>
          <p:cNvPr id="6293" name="TextBox 119"/>
          <p:cNvSpPr txBox="1">
            <a:spLocks noChangeArrowheads="1"/>
          </p:cNvSpPr>
          <p:nvPr/>
        </p:nvSpPr>
        <p:spPr bwMode="auto">
          <a:xfrm>
            <a:off x="3575050" y="2387600"/>
            <a:ext cx="10652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i="1">
                <a:solidFill>
                  <a:srgbClr val="FF0000"/>
                </a:solidFill>
              </a:rPr>
              <a:t>Destiny</a:t>
            </a:r>
          </a:p>
        </p:txBody>
      </p:sp>
      <p:sp>
        <p:nvSpPr>
          <p:cNvPr id="6294" name="TextBox 57"/>
          <p:cNvSpPr txBox="1">
            <a:spLocks noChangeArrowheads="1"/>
          </p:cNvSpPr>
          <p:nvPr/>
        </p:nvSpPr>
        <p:spPr bwMode="auto">
          <a:xfrm>
            <a:off x="4340225" y="28797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cxnSp>
        <p:nvCxnSpPr>
          <p:cNvPr id="97" name="Straight Connector 96"/>
          <p:cNvCxnSpPr/>
          <p:nvPr/>
        </p:nvCxnSpPr>
        <p:spPr>
          <a:xfrm flipH="1">
            <a:off x="1508125" y="4530725"/>
            <a:ext cx="1128713" cy="89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 flipV="1">
            <a:off x="1508125" y="1096963"/>
            <a:ext cx="1128713" cy="841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 flipV="1">
            <a:off x="777875" y="2074863"/>
            <a:ext cx="819150" cy="258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723900" y="4108450"/>
            <a:ext cx="790575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 flipV="1">
            <a:off x="2743200" y="436563"/>
            <a:ext cx="287338" cy="60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2743200" y="5568950"/>
            <a:ext cx="246063" cy="585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01" name="TextBox 126"/>
          <p:cNvSpPr txBox="1">
            <a:spLocks noChangeArrowheads="1"/>
          </p:cNvSpPr>
          <p:nvPr/>
        </p:nvSpPr>
        <p:spPr bwMode="auto">
          <a:xfrm>
            <a:off x="3238500" y="28971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02" name="TextBox 143"/>
          <p:cNvSpPr txBox="1">
            <a:spLocks noChangeArrowheads="1"/>
          </p:cNvSpPr>
          <p:nvPr/>
        </p:nvSpPr>
        <p:spPr bwMode="auto">
          <a:xfrm>
            <a:off x="0" y="0"/>
            <a:ext cx="23066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200">
                <a:solidFill>
                  <a:srgbClr val="92D050"/>
                </a:solidFill>
              </a:rPr>
              <a:t>Earth</a:t>
            </a:r>
          </a:p>
        </p:txBody>
      </p:sp>
      <p:sp>
        <p:nvSpPr>
          <p:cNvPr id="145" name="TextBox 144"/>
          <p:cNvSpPr txBox="1">
            <a:spLocks noChangeArrowheads="1"/>
          </p:cNvSpPr>
          <p:nvPr/>
        </p:nvSpPr>
        <p:spPr bwMode="auto">
          <a:xfrm>
            <a:off x="11353800" y="969963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Ogbe</a:t>
            </a:r>
          </a:p>
        </p:txBody>
      </p:sp>
      <p:sp>
        <p:nvSpPr>
          <p:cNvPr id="146" name="TextBox 145"/>
          <p:cNvSpPr txBox="1">
            <a:spLocks noChangeArrowheads="1"/>
          </p:cNvSpPr>
          <p:nvPr/>
        </p:nvSpPr>
        <p:spPr bwMode="auto">
          <a:xfrm>
            <a:off x="11249025" y="3810000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Ogunda</a:t>
            </a:r>
          </a:p>
        </p:txBody>
      </p:sp>
      <p:sp>
        <p:nvSpPr>
          <p:cNvPr id="147" name="TextBox 146"/>
          <p:cNvSpPr txBox="1">
            <a:spLocks noChangeArrowheads="1"/>
          </p:cNvSpPr>
          <p:nvPr/>
        </p:nvSpPr>
        <p:spPr bwMode="auto">
          <a:xfrm>
            <a:off x="11422063" y="5710238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Irete</a:t>
            </a:r>
          </a:p>
        </p:txBody>
      </p:sp>
      <p:sp>
        <p:nvSpPr>
          <p:cNvPr id="148" name="TextBox 147"/>
          <p:cNvSpPr txBox="1">
            <a:spLocks noChangeArrowheads="1"/>
          </p:cNvSpPr>
          <p:nvPr/>
        </p:nvSpPr>
        <p:spPr bwMode="auto">
          <a:xfrm>
            <a:off x="11422063" y="245110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Irosun</a:t>
            </a:r>
          </a:p>
        </p:txBody>
      </p:sp>
      <p:sp>
        <p:nvSpPr>
          <p:cNvPr id="149" name="TextBox 148"/>
          <p:cNvSpPr txBox="1">
            <a:spLocks noChangeArrowheads="1"/>
          </p:cNvSpPr>
          <p:nvPr/>
        </p:nvSpPr>
        <p:spPr bwMode="auto">
          <a:xfrm>
            <a:off x="11422063" y="533400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Otura</a:t>
            </a:r>
          </a:p>
        </p:txBody>
      </p:sp>
      <p:sp>
        <p:nvSpPr>
          <p:cNvPr id="150" name="TextBox 149"/>
          <p:cNvSpPr txBox="1">
            <a:spLocks noChangeArrowheads="1"/>
          </p:cNvSpPr>
          <p:nvPr/>
        </p:nvSpPr>
        <p:spPr bwMode="auto">
          <a:xfrm>
            <a:off x="11369675" y="6515100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Oshe</a:t>
            </a:r>
          </a:p>
        </p:txBody>
      </p:sp>
      <p:sp>
        <p:nvSpPr>
          <p:cNvPr id="151" name="TextBox 150"/>
          <p:cNvSpPr txBox="1">
            <a:spLocks noChangeArrowheads="1"/>
          </p:cNvSpPr>
          <p:nvPr/>
        </p:nvSpPr>
        <p:spPr bwMode="auto">
          <a:xfrm>
            <a:off x="11422063" y="210185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Edi</a:t>
            </a:r>
          </a:p>
        </p:txBody>
      </p:sp>
      <p:sp>
        <p:nvSpPr>
          <p:cNvPr id="152" name="TextBox 151"/>
          <p:cNvSpPr txBox="1">
            <a:spLocks noChangeArrowheads="1"/>
          </p:cNvSpPr>
          <p:nvPr/>
        </p:nvSpPr>
        <p:spPr bwMode="auto">
          <a:xfrm>
            <a:off x="11422063" y="3108325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Obara</a:t>
            </a:r>
          </a:p>
        </p:txBody>
      </p:sp>
      <p:sp>
        <p:nvSpPr>
          <p:cNvPr id="153" name="TextBox 152"/>
          <p:cNvSpPr txBox="1">
            <a:spLocks noChangeArrowheads="1"/>
          </p:cNvSpPr>
          <p:nvPr/>
        </p:nvSpPr>
        <p:spPr bwMode="auto">
          <a:xfrm>
            <a:off x="11422063" y="1373188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Oyeku</a:t>
            </a:r>
          </a:p>
        </p:txBody>
      </p:sp>
      <p:sp>
        <p:nvSpPr>
          <p:cNvPr id="154" name="TextBox 153"/>
          <p:cNvSpPr txBox="1">
            <a:spLocks noChangeArrowheads="1"/>
          </p:cNvSpPr>
          <p:nvPr/>
        </p:nvSpPr>
        <p:spPr bwMode="auto">
          <a:xfrm>
            <a:off x="11320463" y="348138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Okanran</a:t>
            </a:r>
          </a:p>
        </p:txBody>
      </p:sp>
      <p:sp>
        <p:nvSpPr>
          <p:cNvPr id="142" name="TextBox 141"/>
          <p:cNvSpPr txBox="1">
            <a:spLocks noChangeArrowheads="1"/>
          </p:cNvSpPr>
          <p:nvPr/>
        </p:nvSpPr>
        <p:spPr bwMode="auto">
          <a:xfrm>
            <a:off x="11291888" y="4916488"/>
            <a:ext cx="900112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Oturupon</a:t>
            </a:r>
          </a:p>
        </p:txBody>
      </p:sp>
      <p:sp>
        <p:nvSpPr>
          <p:cNvPr id="143" name="TextBox 142"/>
          <p:cNvSpPr txBox="1">
            <a:spLocks noChangeArrowheads="1"/>
          </p:cNvSpPr>
          <p:nvPr/>
        </p:nvSpPr>
        <p:spPr bwMode="auto">
          <a:xfrm>
            <a:off x="11320463" y="2841625"/>
            <a:ext cx="8715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Oworin</a:t>
            </a:r>
          </a:p>
        </p:txBody>
      </p:sp>
      <p:sp>
        <p:nvSpPr>
          <p:cNvPr id="155" name="TextBox 154"/>
          <p:cNvSpPr txBox="1">
            <a:spLocks noChangeArrowheads="1"/>
          </p:cNvSpPr>
          <p:nvPr/>
        </p:nvSpPr>
        <p:spPr bwMode="auto">
          <a:xfrm>
            <a:off x="11320463" y="458628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Ika</a:t>
            </a:r>
          </a:p>
        </p:txBody>
      </p:sp>
      <p:sp>
        <p:nvSpPr>
          <p:cNvPr id="156" name="TextBox 155"/>
          <p:cNvSpPr txBox="1">
            <a:spLocks noChangeArrowheads="1"/>
          </p:cNvSpPr>
          <p:nvPr/>
        </p:nvSpPr>
        <p:spPr bwMode="auto">
          <a:xfrm>
            <a:off x="11320463" y="610393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Ofun</a:t>
            </a:r>
          </a:p>
        </p:txBody>
      </p:sp>
      <p:sp>
        <p:nvSpPr>
          <p:cNvPr id="157" name="TextBox 156"/>
          <p:cNvSpPr txBox="1">
            <a:spLocks noChangeArrowheads="1"/>
          </p:cNvSpPr>
          <p:nvPr/>
        </p:nvSpPr>
        <p:spPr bwMode="auto">
          <a:xfrm>
            <a:off x="11320463" y="1731963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Iwori</a:t>
            </a:r>
          </a:p>
        </p:txBody>
      </p:sp>
      <p:sp>
        <p:nvSpPr>
          <p:cNvPr id="158" name="TextBox 157"/>
          <p:cNvSpPr txBox="1">
            <a:spLocks noChangeArrowheads="1"/>
          </p:cNvSpPr>
          <p:nvPr/>
        </p:nvSpPr>
        <p:spPr bwMode="auto">
          <a:xfrm>
            <a:off x="11320463" y="422433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Osa</a:t>
            </a:r>
          </a:p>
        </p:txBody>
      </p:sp>
      <p:cxnSp>
        <p:nvCxnSpPr>
          <p:cNvPr id="159" name="Straight Connector 158"/>
          <p:cNvCxnSpPr/>
          <p:nvPr/>
        </p:nvCxnSpPr>
        <p:spPr>
          <a:xfrm flipH="1" flipV="1">
            <a:off x="436563" y="3125788"/>
            <a:ext cx="2533650" cy="22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20" name="TextBox 159"/>
          <p:cNvSpPr txBox="1">
            <a:spLocks noChangeArrowheads="1"/>
          </p:cNvSpPr>
          <p:nvPr/>
        </p:nvSpPr>
        <p:spPr bwMode="auto">
          <a:xfrm>
            <a:off x="2700338" y="19621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21" name="TextBox 160"/>
          <p:cNvSpPr txBox="1">
            <a:spLocks noChangeArrowheads="1"/>
          </p:cNvSpPr>
          <p:nvPr/>
        </p:nvSpPr>
        <p:spPr bwMode="auto">
          <a:xfrm>
            <a:off x="2819400" y="38782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22" name="TextBox 161"/>
          <p:cNvSpPr txBox="1">
            <a:spLocks noChangeArrowheads="1"/>
          </p:cNvSpPr>
          <p:nvPr/>
        </p:nvSpPr>
        <p:spPr bwMode="auto">
          <a:xfrm>
            <a:off x="5041900" y="190817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23" name="TextBox 162"/>
          <p:cNvSpPr txBox="1">
            <a:spLocks noChangeArrowheads="1"/>
          </p:cNvSpPr>
          <p:nvPr/>
        </p:nvSpPr>
        <p:spPr bwMode="auto">
          <a:xfrm>
            <a:off x="4889500" y="39258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24" name="TextBox 163"/>
          <p:cNvSpPr txBox="1">
            <a:spLocks noChangeArrowheads="1"/>
          </p:cNvSpPr>
          <p:nvPr/>
        </p:nvSpPr>
        <p:spPr bwMode="auto">
          <a:xfrm>
            <a:off x="2973388" y="9413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25" name="TextBox 164"/>
          <p:cNvSpPr txBox="1">
            <a:spLocks noChangeArrowheads="1"/>
          </p:cNvSpPr>
          <p:nvPr/>
        </p:nvSpPr>
        <p:spPr bwMode="auto">
          <a:xfrm>
            <a:off x="3281363" y="25876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26" name="TextBox 165"/>
          <p:cNvSpPr txBox="1">
            <a:spLocks noChangeArrowheads="1"/>
          </p:cNvSpPr>
          <p:nvPr/>
        </p:nvSpPr>
        <p:spPr bwMode="auto">
          <a:xfrm>
            <a:off x="4729163" y="49926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27" name="TextBox 166"/>
          <p:cNvSpPr txBox="1">
            <a:spLocks noChangeArrowheads="1"/>
          </p:cNvSpPr>
          <p:nvPr/>
        </p:nvSpPr>
        <p:spPr bwMode="auto">
          <a:xfrm>
            <a:off x="4397375" y="56451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28" name="TextBox 167"/>
          <p:cNvSpPr txBox="1">
            <a:spLocks noChangeArrowheads="1"/>
          </p:cNvSpPr>
          <p:nvPr/>
        </p:nvSpPr>
        <p:spPr bwMode="auto">
          <a:xfrm>
            <a:off x="5973763" y="22669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29" name="TextBox 168"/>
          <p:cNvSpPr txBox="1">
            <a:spLocks noChangeArrowheads="1"/>
          </p:cNvSpPr>
          <p:nvPr/>
        </p:nvSpPr>
        <p:spPr bwMode="auto">
          <a:xfrm>
            <a:off x="6804025" y="23415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30" name="TextBox 169"/>
          <p:cNvSpPr txBox="1">
            <a:spLocks noChangeArrowheads="1"/>
          </p:cNvSpPr>
          <p:nvPr/>
        </p:nvSpPr>
        <p:spPr bwMode="auto">
          <a:xfrm>
            <a:off x="1711325" y="37020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31" name="TextBox 170"/>
          <p:cNvSpPr txBox="1">
            <a:spLocks noChangeArrowheads="1"/>
          </p:cNvSpPr>
          <p:nvPr/>
        </p:nvSpPr>
        <p:spPr bwMode="auto">
          <a:xfrm>
            <a:off x="696913" y="32877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32" name="TextBox 171"/>
          <p:cNvSpPr txBox="1">
            <a:spLocks noChangeArrowheads="1"/>
          </p:cNvSpPr>
          <p:nvPr/>
        </p:nvSpPr>
        <p:spPr bwMode="auto">
          <a:xfrm>
            <a:off x="5953125" y="36972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33" name="TextBox 172"/>
          <p:cNvSpPr txBox="1">
            <a:spLocks noChangeArrowheads="1"/>
          </p:cNvSpPr>
          <p:nvPr/>
        </p:nvSpPr>
        <p:spPr bwMode="auto">
          <a:xfrm>
            <a:off x="4624388" y="9207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34" name="TextBox 173"/>
          <p:cNvSpPr txBox="1">
            <a:spLocks noChangeArrowheads="1"/>
          </p:cNvSpPr>
          <p:nvPr/>
        </p:nvSpPr>
        <p:spPr bwMode="auto">
          <a:xfrm>
            <a:off x="6367463" y="14541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35" name="TextBox 174"/>
          <p:cNvSpPr txBox="1">
            <a:spLocks noChangeArrowheads="1"/>
          </p:cNvSpPr>
          <p:nvPr/>
        </p:nvSpPr>
        <p:spPr bwMode="auto">
          <a:xfrm>
            <a:off x="5467350" y="6937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36" name="TextBox 175"/>
          <p:cNvSpPr txBox="1">
            <a:spLocks noChangeArrowheads="1"/>
          </p:cNvSpPr>
          <p:nvPr/>
        </p:nvSpPr>
        <p:spPr bwMode="auto">
          <a:xfrm>
            <a:off x="2122488" y="6461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37" name="TextBox 176"/>
          <p:cNvSpPr txBox="1">
            <a:spLocks noChangeArrowheads="1"/>
          </p:cNvSpPr>
          <p:nvPr/>
        </p:nvSpPr>
        <p:spPr bwMode="auto">
          <a:xfrm>
            <a:off x="1263650" y="14224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38" name="TextBox 177"/>
          <p:cNvSpPr txBox="1">
            <a:spLocks noChangeArrowheads="1"/>
          </p:cNvSpPr>
          <p:nvPr/>
        </p:nvSpPr>
        <p:spPr bwMode="auto">
          <a:xfrm>
            <a:off x="828675" y="23542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39" name="TextBox 178"/>
          <p:cNvSpPr txBox="1">
            <a:spLocks noChangeArrowheads="1"/>
          </p:cNvSpPr>
          <p:nvPr/>
        </p:nvSpPr>
        <p:spPr bwMode="auto">
          <a:xfrm>
            <a:off x="1724025" y="20399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40" name="TextBox 179"/>
          <p:cNvSpPr txBox="1">
            <a:spLocks noChangeArrowheads="1"/>
          </p:cNvSpPr>
          <p:nvPr/>
        </p:nvSpPr>
        <p:spPr bwMode="auto">
          <a:xfrm>
            <a:off x="4297363" y="2555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41" name="TextBox 180"/>
          <p:cNvSpPr txBox="1">
            <a:spLocks noChangeArrowheads="1"/>
          </p:cNvSpPr>
          <p:nvPr/>
        </p:nvSpPr>
        <p:spPr bwMode="auto">
          <a:xfrm>
            <a:off x="6864350" y="33480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42" name="TextBox 181"/>
          <p:cNvSpPr txBox="1">
            <a:spLocks noChangeArrowheads="1"/>
          </p:cNvSpPr>
          <p:nvPr/>
        </p:nvSpPr>
        <p:spPr bwMode="auto">
          <a:xfrm>
            <a:off x="5518150" y="52816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43" name="TextBox 182"/>
          <p:cNvSpPr txBox="1">
            <a:spLocks noChangeArrowheads="1"/>
          </p:cNvSpPr>
          <p:nvPr/>
        </p:nvSpPr>
        <p:spPr bwMode="auto">
          <a:xfrm>
            <a:off x="6381750" y="44211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44" name="TextBox 183"/>
          <p:cNvSpPr txBox="1">
            <a:spLocks noChangeArrowheads="1"/>
          </p:cNvSpPr>
          <p:nvPr/>
        </p:nvSpPr>
        <p:spPr bwMode="auto">
          <a:xfrm>
            <a:off x="2090738" y="52514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45" name="TextBox 184"/>
          <p:cNvSpPr txBox="1">
            <a:spLocks noChangeArrowheads="1"/>
          </p:cNvSpPr>
          <p:nvPr/>
        </p:nvSpPr>
        <p:spPr bwMode="auto">
          <a:xfrm>
            <a:off x="2933700" y="49037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6346" name="TextBox 185"/>
          <p:cNvSpPr txBox="1">
            <a:spLocks noChangeArrowheads="1"/>
          </p:cNvSpPr>
          <p:nvPr/>
        </p:nvSpPr>
        <p:spPr bwMode="auto">
          <a:xfrm>
            <a:off x="1225550" y="44243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6347" name="TextBox 186"/>
          <p:cNvSpPr txBox="1">
            <a:spLocks noChangeArrowheads="1"/>
          </p:cNvSpPr>
          <p:nvPr/>
        </p:nvSpPr>
        <p:spPr bwMode="auto">
          <a:xfrm>
            <a:off x="3294063" y="5680075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89" name="TextBox 188"/>
          <p:cNvSpPr txBox="1">
            <a:spLocks noChangeArrowheads="1"/>
          </p:cNvSpPr>
          <p:nvPr/>
        </p:nvSpPr>
        <p:spPr bwMode="auto">
          <a:xfrm>
            <a:off x="9045575" y="8239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90" name="TextBox 189"/>
          <p:cNvSpPr txBox="1">
            <a:spLocks noChangeArrowheads="1"/>
          </p:cNvSpPr>
          <p:nvPr/>
        </p:nvSpPr>
        <p:spPr bwMode="auto">
          <a:xfrm>
            <a:off x="9593263" y="85090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91" name="TextBox 190"/>
          <p:cNvSpPr txBox="1">
            <a:spLocks noChangeArrowheads="1"/>
          </p:cNvSpPr>
          <p:nvPr/>
        </p:nvSpPr>
        <p:spPr bwMode="auto">
          <a:xfrm>
            <a:off x="10183813" y="8318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10766425" y="8239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193" name="TextBox 192"/>
          <p:cNvSpPr txBox="1">
            <a:spLocks noChangeArrowheads="1"/>
          </p:cNvSpPr>
          <p:nvPr/>
        </p:nvSpPr>
        <p:spPr bwMode="auto">
          <a:xfrm>
            <a:off x="9063038" y="12049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94" name="TextBox 193"/>
          <p:cNvSpPr txBox="1">
            <a:spLocks noChangeArrowheads="1"/>
          </p:cNvSpPr>
          <p:nvPr/>
        </p:nvSpPr>
        <p:spPr bwMode="auto">
          <a:xfrm>
            <a:off x="9645650" y="12144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10228263" y="12049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96" name="TextBox 195"/>
          <p:cNvSpPr txBox="1">
            <a:spLocks noChangeArrowheads="1"/>
          </p:cNvSpPr>
          <p:nvPr/>
        </p:nvSpPr>
        <p:spPr bwMode="auto">
          <a:xfrm>
            <a:off x="10791825" y="12144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97" name="TextBox 196"/>
          <p:cNvSpPr txBox="1">
            <a:spLocks noChangeArrowheads="1"/>
          </p:cNvSpPr>
          <p:nvPr/>
        </p:nvSpPr>
        <p:spPr bwMode="auto">
          <a:xfrm>
            <a:off x="9088438" y="15557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98" name="TextBox 197"/>
          <p:cNvSpPr txBox="1">
            <a:spLocks noChangeArrowheads="1"/>
          </p:cNvSpPr>
          <p:nvPr/>
        </p:nvSpPr>
        <p:spPr bwMode="auto">
          <a:xfrm>
            <a:off x="9636125" y="19399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199" name="TextBox 198"/>
          <p:cNvSpPr txBox="1">
            <a:spLocks noChangeArrowheads="1"/>
          </p:cNvSpPr>
          <p:nvPr/>
        </p:nvSpPr>
        <p:spPr bwMode="auto">
          <a:xfrm>
            <a:off x="10209213" y="192246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0" name="TextBox 199"/>
          <p:cNvSpPr txBox="1">
            <a:spLocks noChangeArrowheads="1"/>
          </p:cNvSpPr>
          <p:nvPr/>
        </p:nvSpPr>
        <p:spPr bwMode="auto">
          <a:xfrm>
            <a:off x="10810875" y="15557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1" name="TextBox 200"/>
          <p:cNvSpPr txBox="1">
            <a:spLocks noChangeArrowheads="1"/>
          </p:cNvSpPr>
          <p:nvPr/>
        </p:nvSpPr>
        <p:spPr bwMode="auto">
          <a:xfrm>
            <a:off x="10218738" y="229076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2" name="TextBox 201"/>
          <p:cNvSpPr txBox="1">
            <a:spLocks noChangeArrowheads="1"/>
          </p:cNvSpPr>
          <p:nvPr/>
        </p:nvSpPr>
        <p:spPr bwMode="auto">
          <a:xfrm>
            <a:off x="10810875" y="22717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3" name="TextBox 202"/>
          <p:cNvSpPr txBox="1">
            <a:spLocks noChangeArrowheads="1"/>
          </p:cNvSpPr>
          <p:nvPr/>
        </p:nvSpPr>
        <p:spPr bwMode="auto">
          <a:xfrm>
            <a:off x="9107488" y="26304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4" name="TextBox 203"/>
          <p:cNvSpPr txBox="1">
            <a:spLocks noChangeArrowheads="1"/>
          </p:cNvSpPr>
          <p:nvPr/>
        </p:nvSpPr>
        <p:spPr bwMode="auto">
          <a:xfrm>
            <a:off x="9653588" y="26400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5" name="TextBox 204"/>
          <p:cNvSpPr txBox="1">
            <a:spLocks noChangeArrowheads="1"/>
          </p:cNvSpPr>
          <p:nvPr/>
        </p:nvSpPr>
        <p:spPr bwMode="auto">
          <a:xfrm>
            <a:off x="9653588" y="29987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6" name="TextBox 205"/>
          <p:cNvSpPr txBox="1">
            <a:spLocks noChangeArrowheads="1"/>
          </p:cNvSpPr>
          <p:nvPr/>
        </p:nvSpPr>
        <p:spPr bwMode="auto">
          <a:xfrm>
            <a:off x="10236200" y="30067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7" name="TextBox 206"/>
          <p:cNvSpPr txBox="1">
            <a:spLocks noChangeArrowheads="1"/>
          </p:cNvSpPr>
          <p:nvPr/>
        </p:nvSpPr>
        <p:spPr bwMode="auto">
          <a:xfrm>
            <a:off x="10783888" y="29987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8" name="TextBox 207"/>
          <p:cNvSpPr txBox="1">
            <a:spLocks noChangeArrowheads="1"/>
          </p:cNvSpPr>
          <p:nvPr/>
        </p:nvSpPr>
        <p:spPr bwMode="auto">
          <a:xfrm>
            <a:off x="10236200" y="33655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09" name="TextBox 208"/>
          <p:cNvSpPr txBox="1">
            <a:spLocks noChangeArrowheads="1"/>
          </p:cNvSpPr>
          <p:nvPr/>
        </p:nvSpPr>
        <p:spPr bwMode="auto">
          <a:xfrm>
            <a:off x="10783888" y="373380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0" name="TextBox 209"/>
          <p:cNvSpPr txBox="1">
            <a:spLocks noChangeArrowheads="1"/>
          </p:cNvSpPr>
          <p:nvPr/>
        </p:nvSpPr>
        <p:spPr bwMode="auto">
          <a:xfrm>
            <a:off x="10791825" y="44592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1" name="TextBox 210"/>
          <p:cNvSpPr txBox="1">
            <a:spLocks noChangeArrowheads="1"/>
          </p:cNvSpPr>
          <p:nvPr/>
        </p:nvSpPr>
        <p:spPr bwMode="auto">
          <a:xfrm>
            <a:off x="9582150" y="51863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2" name="TextBox 211"/>
          <p:cNvSpPr txBox="1">
            <a:spLocks noChangeArrowheads="1"/>
          </p:cNvSpPr>
          <p:nvPr/>
        </p:nvSpPr>
        <p:spPr bwMode="auto">
          <a:xfrm>
            <a:off x="10236200" y="58943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3" name="TextBox 212"/>
          <p:cNvSpPr txBox="1">
            <a:spLocks noChangeArrowheads="1"/>
          </p:cNvSpPr>
          <p:nvPr/>
        </p:nvSpPr>
        <p:spPr bwMode="auto">
          <a:xfrm>
            <a:off x="10872788" y="62118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4" name="TextBox 213"/>
          <p:cNvSpPr txBox="1">
            <a:spLocks noChangeArrowheads="1"/>
          </p:cNvSpPr>
          <p:nvPr/>
        </p:nvSpPr>
        <p:spPr bwMode="auto">
          <a:xfrm>
            <a:off x="10236200" y="62341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5" name="TextBox 214"/>
          <p:cNvSpPr txBox="1">
            <a:spLocks noChangeArrowheads="1"/>
          </p:cNvSpPr>
          <p:nvPr/>
        </p:nvSpPr>
        <p:spPr bwMode="auto">
          <a:xfrm>
            <a:off x="8955088" y="588486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>
            <a:off x="10236200" y="55356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7" name="TextBox 216"/>
          <p:cNvSpPr txBox="1">
            <a:spLocks noChangeArrowheads="1"/>
          </p:cNvSpPr>
          <p:nvPr/>
        </p:nvSpPr>
        <p:spPr bwMode="auto">
          <a:xfrm>
            <a:off x="9545638" y="480853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8" name="TextBox 217"/>
          <p:cNvSpPr txBox="1">
            <a:spLocks noChangeArrowheads="1"/>
          </p:cNvSpPr>
          <p:nvPr/>
        </p:nvSpPr>
        <p:spPr bwMode="auto">
          <a:xfrm>
            <a:off x="10791825" y="48180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19" name="TextBox 218"/>
          <p:cNvSpPr txBox="1">
            <a:spLocks noChangeArrowheads="1"/>
          </p:cNvSpPr>
          <p:nvPr/>
        </p:nvSpPr>
        <p:spPr bwMode="auto">
          <a:xfrm>
            <a:off x="9017000" y="48180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20" name="TextBox 219"/>
          <p:cNvSpPr txBox="1">
            <a:spLocks noChangeArrowheads="1"/>
          </p:cNvSpPr>
          <p:nvPr/>
        </p:nvSpPr>
        <p:spPr bwMode="auto">
          <a:xfrm>
            <a:off x="9009063" y="44513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10236200" y="44767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22" name="TextBox 221"/>
          <p:cNvSpPr txBox="1">
            <a:spLocks noChangeArrowheads="1"/>
          </p:cNvSpPr>
          <p:nvPr/>
        </p:nvSpPr>
        <p:spPr bwMode="auto">
          <a:xfrm>
            <a:off x="9017000" y="41005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9653588" y="335756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24" name="TextBox 223"/>
          <p:cNvSpPr txBox="1">
            <a:spLocks noChangeArrowheads="1"/>
          </p:cNvSpPr>
          <p:nvPr/>
        </p:nvSpPr>
        <p:spPr bwMode="auto">
          <a:xfrm>
            <a:off x="9036050" y="33655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25" name="TextBox 224"/>
          <p:cNvSpPr txBox="1">
            <a:spLocks noChangeArrowheads="1"/>
          </p:cNvSpPr>
          <p:nvPr/>
        </p:nvSpPr>
        <p:spPr bwMode="auto">
          <a:xfrm>
            <a:off x="9601200" y="15589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26" name="TextBox 225"/>
          <p:cNvSpPr txBox="1">
            <a:spLocks noChangeArrowheads="1"/>
          </p:cNvSpPr>
          <p:nvPr/>
        </p:nvSpPr>
        <p:spPr bwMode="auto">
          <a:xfrm>
            <a:off x="10237788" y="156686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27" name="TextBox 226"/>
          <p:cNvSpPr txBox="1">
            <a:spLocks noChangeArrowheads="1"/>
          </p:cNvSpPr>
          <p:nvPr/>
        </p:nvSpPr>
        <p:spPr bwMode="auto">
          <a:xfrm>
            <a:off x="10785475" y="19177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28" name="TextBox 227"/>
          <p:cNvSpPr txBox="1">
            <a:spLocks noChangeArrowheads="1"/>
          </p:cNvSpPr>
          <p:nvPr/>
        </p:nvSpPr>
        <p:spPr bwMode="auto">
          <a:xfrm>
            <a:off x="9090025" y="19256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29" name="TextBox 228"/>
          <p:cNvSpPr txBox="1">
            <a:spLocks noChangeArrowheads="1"/>
          </p:cNvSpPr>
          <p:nvPr/>
        </p:nvSpPr>
        <p:spPr bwMode="auto">
          <a:xfrm>
            <a:off x="9099550" y="227647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0" name="TextBox 229"/>
          <p:cNvSpPr txBox="1">
            <a:spLocks noChangeArrowheads="1"/>
          </p:cNvSpPr>
          <p:nvPr/>
        </p:nvSpPr>
        <p:spPr bwMode="auto">
          <a:xfrm>
            <a:off x="9682163" y="230346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1" name="TextBox 230"/>
          <p:cNvSpPr txBox="1">
            <a:spLocks noChangeArrowheads="1"/>
          </p:cNvSpPr>
          <p:nvPr/>
        </p:nvSpPr>
        <p:spPr bwMode="auto">
          <a:xfrm>
            <a:off x="10229850" y="26336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2" name="TextBox 231"/>
          <p:cNvSpPr txBox="1">
            <a:spLocks noChangeArrowheads="1"/>
          </p:cNvSpPr>
          <p:nvPr/>
        </p:nvSpPr>
        <p:spPr bwMode="auto">
          <a:xfrm>
            <a:off x="10812463" y="26431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3" name="TextBox 232"/>
          <p:cNvSpPr txBox="1">
            <a:spLocks noChangeArrowheads="1"/>
          </p:cNvSpPr>
          <p:nvPr/>
        </p:nvSpPr>
        <p:spPr bwMode="auto">
          <a:xfrm>
            <a:off x="10820400" y="33512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4" name="TextBox 233"/>
          <p:cNvSpPr txBox="1">
            <a:spLocks noChangeArrowheads="1"/>
          </p:cNvSpPr>
          <p:nvPr/>
        </p:nvSpPr>
        <p:spPr bwMode="auto">
          <a:xfrm>
            <a:off x="9109075" y="30019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5" name="TextBox 234"/>
          <p:cNvSpPr txBox="1">
            <a:spLocks noChangeArrowheads="1"/>
          </p:cNvSpPr>
          <p:nvPr/>
        </p:nvSpPr>
        <p:spPr bwMode="auto">
          <a:xfrm>
            <a:off x="9099550" y="37274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6" name="TextBox 235"/>
          <p:cNvSpPr txBox="1">
            <a:spLocks noChangeArrowheads="1"/>
          </p:cNvSpPr>
          <p:nvPr/>
        </p:nvSpPr>
        <p:spPr bwMode="auto">
          <a:xfrm>
            <a:off x="9628188" y="3736975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7" name="TextBox 236"/>
          <p:cNvSpPr txBox="1">
            <a:spLocks noChangeArrowheads="1"/>
          </p:cNvSpPr>
          <p:nvPr/>
        </p:nvSpPr>
        <p:spPr bwMode="auto">
          <a:xfrm>
            <a:off x="10229850" y="37274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8" name="TextBox 237"/>
          <p:cNvSpPr txBox="1">
            <a:spLocks noChangeArrowheads="1"/>
          </p:cNvSpPr>
          <p:nvPr/>
        </p:nvSpPr>
        <p:spPr bwMode="auto">
          <a:xfrm>
            <a:off x="9647238" y="40957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39" name="TextBox 238"/>
          <p:cNvSpPr txBox="1">
            <a:spLocks noChangeArrowheads="1"/>
          </p:cNvSpPr>
          <p:nvPr/>
        </p:nvSpPr>
        <p:spPr bwMode="auto">
          <a:xfrm>
            <a:off x="10264775" y="40862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0" name="TextBox 239"/>
          <p:cNvSpPr txBox="1">
            <a:spLocks noChangeArrowheads="1"/>
          </p:cNvSpPr>
          <p:nvPr/>
        </p:nvSpPr>
        <p:spPr bwMode="auto">
          <a:xfrm>
            <a:off x="10829925" y="40957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1" name="TextBox 240"/>
          <p:cNvSpPr txBox="1">
            <a:spLocks noChangeArrowheads="1"/>
          </p:cNvSpPr>
          <p:nvPr/>
        </p:nvSpPr>
        <p:spPr bwMode="auto">
          <a:xfrm>
            <a:off x="9655175" y="44450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2" name="TextBox 241"/>
          <p:cNvSpPr txBox="1">
            <a:spLocks noChangeArrowheads="1"/>
          </p:cNvSpPr>
          <p:nvPr/>
        </p:nvSpPr>
        <p:spPr bwMode="auto">
          <a:xfrm>
            <a:off x="10274300" y="47942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3" name="TextBox 242"/>
          <p:cNvSpPr txBox="1">
            <a:spLocks noChangeArrowheads="1"/>
          </p:cNvSpPr>
          <p:nvPr/>
        </p:nvSpPr>
        <p:spPr bwMode="auto">
          <a:xfrm>
            <a:off x="10283825" y="51450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4" name="TextBox 243"/>
          <p:cNvSpPr txBox="1">
            <a:spLocks noChangeArrowheads="1"/>
          </p:cNvSpPr>
          <p:nvPr/>
        </p:nvSpPr>
        <p:spPr bwMode="auto">
          <a:xfrm>
            <a:off x="10829925" y="51530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5" name="TextBox 244"/>
          <p:cNvSpPr txBox="1">
            <a:spLocks noChangeArrowheads="1"/>
          </p:cNvSpPr>
          <p:nvPr/>
        </p:nvSpPr>
        <p:spPr bwMode="auto">
          <a:xfrm>
            <a:off x="10839450" y="55562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6" name="TextBox 245"/>
          <p:cNvSpPr txBox="1">
            <a:spLocks noChangeArrowheads="1"/>
          </p:cNvSpPr>
          <p:nvPr/>
        </p:nvSpPr>
        <p:spPr bwMode="auto">
          <a:xfrm>
            <a:off x="9010650" y="51625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7" name="TextBox 246"/>
          <p:cNvSpPr txBox="1">
            <a:spLocks noChangeArrowheads="1"/>
          </p:cNvSpPr>
          <p:nvPr/>
        </p:nvSpPr>
        <p:spPr bwMode="auto">
          <a:xfrm>
            <a:off x="9037638" y="55483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8" name="TextBox 247"/>
          <p:cNvSpPr txBox="1">
            <a:spLocks noChangeArrowheads="1"/>
          </p:cNvSpPr>
          <p:nvPr/>
        </p:nvSpPr>
        <p:spPr bwMode="auto">
          <a:xfrm>
            <a:off x="9620250" y="55387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49" name="TextBox 248"/>
          <p:cNvSpPr txBox="1">
            <a:spLocks noChangeArrowheads="1"/>
          </p:cNvSpPr>
          <p:nvPr/>
        </p:nvSpPr>
        <p:spPr bwMode="auto">
          <a:xfrm>
            <a:off x="9628188" y="5870575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50" name="TextBox 249"/>
          <p:cNvSpPr txBox="1">
            <a:spLocks noChangeArrowheads="1"/>
          </p:cNvSpPr>
          <p:nvPr/>
        </p:nvSpPr>
        <p:spPr bwMode="auto">
          <a:xfrm>
            <a:off x="9637713" y="627380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51" name="TextBox 250"/>
          <p:cNvSpPr txBox="1">
            <a:spLocks noChangeArrowheads="1"/>
          </p:cNvSpPr>
          <p:nvPr/>
        </p:nvSpPr>
        <p:spPr bwMode="auto">
          <a:xfrm>
            <a:off x="8964613" y="62468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52" name="TextBox 251"/>
          <p:cNvSpPr txBox="1">
            <a:spLocks noChangeArrowheads="1"/>
          </p:cNvSpPr>
          <p:nvPr/>
        </p:nvSpPr>
        <p:spPr bwMode="auto">
          <a:xfrm>
            <a:off x="10839450" y="58975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253" name="TextBox 252"/>
          <p:cNvSpPr txBox="1">
            <a:spLocks noChangeArrowheads="1"/>
          </p:cNvSpPr>
          <p:nvPr/>
        </p:nvSpPr>
        <p:spPr bwMode="auto">
          <a:xfrm>
            <a:off x="1452563" y="1524000"/>
            <a:ext cx="62388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 i="1">
                <a:solidFill>
                  <a:srgbClr val="FF0000"/>
                </a:solidFill>
              </a:rPr>
              <a:t>Now rearranged according to tradition</a:t>
            </a:r>
          </a:p>
        </p:txBody>
      </p:sp>
      <p:sp>
        <p:nvSpPr>
          <p:cNvPr id="160" name="Footer Placeholder 15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Revisited - SwamiG 27July24     Iyawo Institue © 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2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2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2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42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42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2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42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42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42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42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2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42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4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42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4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5" dur="1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4" dur="1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0" dur="1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3" dur="1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6" dur="1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9" dur="1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2" dur="1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5" dur="1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8" dur="1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1" dur="1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4" dur="1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7" dur="1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0" dur="1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3" dur="1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6" dur="1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9" dur="1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2" dur="1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5" dur="1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8" dur="1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1" dur="1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4" dur="1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7" dur="1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0" dur="1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3" dur="1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6" dur="1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9" dur="1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2" dur="1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5" dur="1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8" dur="1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1" dur="1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4" dur="1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7" dur="1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0" dur="1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3" dur="1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6" dur="1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9" dur="1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2" dur="1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5" dur="1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8" dur="1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1" dur="1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4" dur="1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7" dur="1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8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0" dur="1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3" dur="1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6" dur="1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9" dur="1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0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2" dur="1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3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5" dur="1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8" dur="1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9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1" dur="1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2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4" dur="1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5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7" dur="1" fill="hold"/>
                                        <p:tgtEl>
                                          <p:spTgt spid="4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8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0" dur="1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3" dur="1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6" dur="1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9" dur="1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2" dur="1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5" dur="1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8" dur="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1" dur="1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4" dur="1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7" dur="1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0" dur="1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3" dur="1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6" dur="1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9" dur="1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2" dur="1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5" dur="1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8" dur="1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1" dur="1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4" dur="1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7" dur="1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0" dur="1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9" grpId="0"/>
      <p:bldP spid="4229" grpId="1"/>
      <p:bldP spid="4230" grpId="0"/>
      <p:bldP spid="4231" grpId="0"/>
      <p:bldP spid="4232" grpId="0"/>
      <p:bldP spid="4233" grpId="0"/>
      <p:bldP spid="4234" grpId="0"/>
      <p:bldP spid="4235" grpId="0"/>
      <p:bldP spid="4236" grpId="0"/>
      <p:bldP spid="4237" grpId="0"/>
      <p:bldP spid="4238" grpId="0"/>
      <p:bldP spid="4239" grpId="0"/>
      <p:bldP spid="4240" grpId="0"/>
      <p:bldP spid="4241" grpId="0"/>
      <p:bldP spid="4242" grpId="0"/>
      <p:bldP spid="4243" grpId="0"/>
      <p:bldP spid="4244" grpId="0"/>
      <p:bldP spid="4244" grpId="1"/>
      <p:bldP spid="145" grpId="0"/>
      <p:bldP spid="146" grpId="0"/>
      <p:bldP spid="147" grpId="0"/>
      <p:bldP spid="148" grpId="0"/>
      <p:bldP spid="149" grpId="0"/>
      <p:bldP spid="150" grpId="0"/>
      <p:bldP spid="151" grpId="0"/>
      <p:bldP spid="152" grpId="0"/>
      <p:bldP spid="153" grpId="0"/>
      <p:bldP spid="154" grpId="0"/>
      <p:bldP spid="142" grpId="0"/>
      <p:bldP spid="143" grpId="0"/>
      <p:bldP spid="155" grpId="0"/>
      <p:bldP spid="156" grpId="0"/>
      <p:bldP spid="157" grpId="0"/>
      <p:bldP spid="158" grpId="0"/>
      <p:bldP spid="189" grpId="0"/>
      <p:bldP spid="190" grpId="0"/>
      <p:bldP spid="191" grpId="0"/>
      <p:bldP spid="192" grpId="0"/>
      <p:bldP spid="193" grpId="0"/>
      <p:bldP spid="194" grpId="0"/>
      <p:bldP spid="195" grpId="0"/>
      <p:bldP spid="196" grpId="0"/>
      <p:bldP spid="196" grpId="1"/>
      <p:bldP spid="197" grpId="0"/>
      <p:bldP spid="198" grpId="0"/>
      <p:bldP spid="199" grpId="0"/>
      <p:bldP spid="200" grpId="0"/>
      <p:bldP spid="200" grpId="1"/>
      <p:bldP spid="201" grpId="0"/>
      <p:bldP spid="202" grpId="0"/>
      <p:bldP spid="203" grpId="0"/>
      <p:bldP spid="204" grpId="0"/>
      <p:bldP spid="205" grpId="0"/>
      <p:bldP spid="206" grpId="0"/>
      <p:bldP spid="207" grpId="0"/>
      <p:bldP spid="208" grpId="0"/>
      <p:bldP spid="209" grpId="0"/>
      <p:bldP spid="210" grpId="0"/>
      <p:bldP spid="211" grpId="0"/>
      <p:bldP spid="212" grpId="0"/>
      <p:bldP spid="213" grpId="0"/>
      <p:bldP spid="214" grpId="0"/>
      <p:bldP spid="215" grpId="0"/>
      <p:bldP spid="216" grpId="0"/>
      <p:bldP spid="217" grpId="0"/>
      <p:bldP spid="218" grpId="0"/>
      <p:bldP spid="219" grpId="0"/>
      <p:bldP spid="220" grpId="0"/>
      <p:bldP spid="221" grpId="0"/>
      <p:bldP spid="222" grpId="0"/>
      <p:bldP spid="223" grpId="0"/>
      <p:bldP spid="224" grpId="0"/>
      <p:bldP spid="225" grpId="0"/>
      <p:bldP spid="226" grpId="0"/>
      <p:bldP spid="227" grpId="0"/>
      <p:bldP spid="227" grpId="1"/>
      <p:bldP spid="228" grpId="0"/>
      <p:bldP spid="229" grpId="0"/>
      <p:bldP spid="230" grpId="0"/>
      <p:bldP spid="231" grpId="0"/>
      <p:bldP spid="232" grpId="0"/>
      <p:bldP spid="232" grpId="1"/>
      <p:bldP spid="233" grpId="0"/>
      <p:bldP spid="234" grpId="0"/>
      <p:bldP spid="235" grpId="0"/>
      <p:bldP spid="236" grpId="0"/>
      <p:bldP spid="237" grpId="0"/>
      <p:bldP spid="238" grpId="0"/>
      <p:bldP spid="239" grpId="0"/>
      <p:bldP spid="240" grpId="0"/>
      <p:bldP spid="241" grpId="0"/>
      <p:bldP spid="242" grpId="0"/>
      <p:bldP spid="243" grpId="0"/>
      <p:bldP spid="244" grpId="0"/>
      <p:bldP spid="245" grpId="0"/>
      <p:bldP spid="246" grpId="0"/>
      <p:bldP spid="247" grpId="0"/>
      <p:bldP spid="248" grpId="0"/>
      <p:bldP spid="249" grpId="0"/>
      <p:bldP spid="250" grpId="0"/>
      <p:bldP spid="251" grpId="0"/>
      <p:bldP spid="252" grpId="0"/>
      <p:bldP spid="252" grpId="1"/>
      <p:bldP spid="2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23"/>
          <p:cNvSpPr txBox="1">
            <a:spLocks noChangeArrowheads="1"/>
          </p:cNvSpPr>
          <p:nvPr/>
        </p:nvSpPr>
        <p:spPr bwMode="auto">
          <a:xfrm rot="-2110769">
            <a:off x="679450" y="355600"/>
            <a:ext cx="9556750" cy="538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00">
                <a:solidFill>
                  <a:schemeClr val="bg2"/>
                </a:solidFill>
              </a:rPr>
              <a:t>Draft</a:t>
            </a:r>
          </a:p>
        </p:txBody>
      </p:sp>
      <p:sp>
        <p:nvSpPr>
          <p:cNvPr id="4" name="Oval 3"/>
          <p:cNvSpPr/>
          <p:nvPr/>
        </p:nvSpPr>
        <p:spPr>
          <a:xfrm>
            <a:off x="474663" y="201613"/>
            <a:ext cx="7053262" cy="61166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354138" y="866775"/>
            <a:ext cx="5233987" cy="48545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54225" y="1401763"/>
            <a:ext cx="3973513" cy="36655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sp>
        <p:nvSpPr>
          <p:cNvPr id="7" name="Oval 6"/>
          <p:cNvSpPr/>
          <p:nvPr/>
        </p:nvSpPr>
        <p:spPr>
          <a:xfrm>
            <a:off x="2955925" y="2101850"/>
            <a:ext cx="2203450" cy="2119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cxnSp>
        <p:nvCxnSpPr>
          <p:cNvPr id="9" name="Straight Connector 8"/>
          <p:cNvCxnSpPr>
            <a:stCxn id="4" idx="0"/>
            <a:endCxn id="4" idx="4"/>
          </p:cNvCxnSpPr>
          <p:nvPr/>
        </p:nvCxnSpPr>
        <p:spPr>
          <a:xfrm>
            <a:off x="4002088" y="201613"/>
            <a:ext cx="0" cy="6116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187950" y="3138488"/>
            <a:ext cx="2373313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7"/>
            <a:endCxn id="6" idx="7"/>
          </p:cNvCxnSpPr>
          <p:nvPr/>
        </p:nvCxnSpPr>
        <p:spPr>
          <a:xfrm flipH="1">
            <a:off x="5446713" y="1096963"/>
            <a:ext cx="1049337" cy="841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5"/>
            <a:endCxn id="4" idx="5"/>
          </p:cNvCxnSpPr>
          <p:nvPr/>
        </p:nvCxnSpPr>
        <p:spPr>
          <a:xfrm>
            <a:off x="5446713" y="4530725"/>
            <a:ext cx="1049337" cy="89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54775" y="4081463"/>
            <a:ext cx="846138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899025" y="395288"/>
            <a:ext cx="260350" cy="655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6386513" y="2074863"/>
            <a:ext cx="860425" cy="217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008563" y="5513388"/>
            <a:ext cx="273050" cy="628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83" name="Picture 2" descr="labyrint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536825"/>
            <a:ext cx="1276350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8323263" y="204788"/>
          <a:ext cx="2992400" cy="655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80"/>
                <a:gridCol w="598480"/>
                <a:gridCol w="598480"/>
                <a:gridCol w="598480"/>
                <a:gridCol w="598480"/>
              </a:tblGrid>
              <a:tr h="423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Earth</a:t>
                      </a:r>
                      <a:endParaRPr 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582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300" name="TextBox 77"/>
          <p:cNvSpPr txBox="1">
            <a:spLocks noChangeArrowheads="1"/>
          </p:cNvSpPr>
          <p:nvPr/>
        </p:nvSpPr>
        <p:spPr bwMode="auto">
          <a:xfrm>
            <a:off x="8529638" y="1023938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301" name="TextBox 78"/>
          <p:cNvSpPr txBox="1">
            <a:spLocks noChangeArrowheads="1"/>
          </p:cNvSpPr>
          <p:nvPr/>
        </p:nvSpPr>
        <p:spPr bwMode="auto">
          <a:xfrm>
            <a:off x="8545513" y="13398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7302" name="TextBox 79"/>
          <p:cNvSpPr txBox="1">
            <a:spLocks noChangeArrowheads="1"/>
          </p:cNvSpPr>
          <p:nvPr/>
        </p:nvSpPr>
        <p:spPr bwMode="auto">
          <a:xfrm>
            <a:off x="8559800" y="17081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7303" name="TextBox 80"/>
          <p:cNvSpPr txBox="1">
            <a:spLocks noChangeArrowheads="1"/>
          </p:cNvSpPr>
          <p:nvPr/>
        </p:nvSpPr>
        <p:spPr bwMode="auto">
          <a:xfrm>
            <a:off x="8575675" y="2024063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7304" name="TextBox 81"/>
          <p:cNvSpPr txBox="1">
            <a:spLocks noChangeArrowheads="1"/>
          </p:cNvSpPr>
          <p:nvPr/>
        </p:nvSpPr>
        <p:spPr bwMode="auto">
          <a:xfrm>
            <a:off x="8572500" y="2417763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7305" name="TextBox 82"/>
          <p:cNvSpPr txBox="1">
            <a:spLocks noChangeArrowheads="1"/>
          </p:cNvSpPr>
          <p:nvPr/>
        </p:nvSpPr>
        <p:spPr bwMode="auto">
          <a:xfrm>
            <a:off x="8588375" y="2774950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7306" name="TextBox 83"/>
          <p:cNvSpPr txBox="1">
            <a:spLocks noChangeArrowheads="1"/>
          </p:cNvSpPr>
          <p:nvPr/>
        </p:nvSpPr>
        <p:spPr bwMode="auto">
          <a:xfrm>
            <a:off x="8602663" y="31432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7307" name="TextBox 84"/>
          <p:cNvSpPr txBox="1">
            <a:spLocks noChangeArrowheads="1"/>
          </p:cNvSpPr>
          <p:nvPr/>
        </p:nvSpPr>
        <p:spPr bwMode="auto">
          <a:xfrm>
            <a:off x="8604250" y="3487738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7308" name="TextBox 85"/>
          <p:cNvSpPr txBox="1">
            <a:spLocks noChangeArrowheads="1"/>
          </p:cNvSpPr>
          <p:nvPr/>
        </p:nvSpPr>
        <p:spPr bwMode="auto">
          <a:xfrm>
            <a:off x="8640763" y="3863975"/>
            <a:ext cx="53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7309" name="TextBox 86"/>
          <p:cNvSpPr txBox="1">
            <a:spLocks noChangeArrowheads="1"/>
          </p:cNvSpPr>
          <p:nvPr/>
        </p:nvSpPr>
        <p:spPr bwMode="auto">
          <a:xfrm>
            <a:off x="8502650" y="4181475"/>
            <a:ext cx="5095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7310" name="TextBox 87"/>
          <p:cNvSpPr txBox="1">
            <a:spLocks noChangeArrowheads="1"/>
          </p:cNvSpPr>
          <p:nvPr/>
        </p:nvSpPr>
        <p:spPr bwMode="auto">
          <a:xfrm>
            <a:off x="8507413" y="4549775"/>
            <a:ext cx="485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11</a:t>
            </a:r>
          </a:p>
        </p:txBody>
      </p:sp>
      <p:sp>
        <p:nvSpPr>
          <p:cNvPr id="7311" name="TextBox 88"/>
          <p:cNvSpPr txBox="1">
            <a:spLocks noChangeArrowheads="1"/>
          </p:cNvSpPr>
          <p:nvPr/>
        </p:nvSpPr>
        <p:spPr bwMode="auto">
          <a:xfrm>
            <a:off x="8509000" y="4906963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12</a:t>
            </a:r>
          </a:p>
        </p:txBody>
      </p:sp>
      <p:sp>
        <p:nvSpPr>
          <p:cNvPr id="7312" name="TextBox 89"/>
          <p:cNvSpPr txBox="1">
            <a:spLocks noChangeArrowheads="1"/>
          </p:cNvSpPr>
          <p:nvPr/>
        </p:nvSpPr>
        <p:spPr bwMode="auto">
          <a:xfrm>
            <a:off x="8493125" y="5300663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13</a:t>
            </a:r>
          </a:p>
        </p:txBody>
      </p:sp>
      <p:sp>
        <p:nvSpPr>
          <p:cNvPr id="7313" name="TextBox 90"/>
          <p:cNvSpPr txBox="1">
            <a:spLocks noChangeArrowheads="1"/>
          </p:cNvSpPr>
          <p:nvPr/>
        </p:nvSpPr>
        <p:spPr bwMode="auto">
          <a:xfrm>
            <a:off x="8509000" y="5657850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14</a:t>
            </a:r>
          </a:p>
        </p:txBody>
      </p:sp>
      <p:sp>
        <p:nvSpPr>
          <p:cNvPr id="7314" name="TextBox 91"/>
          <p:cNvSpPr txBox="1">
            <a:spLocks noChangeArrowheads="1"/>
          </p:cNvSpPr>
          <p:nvPr/>
        </p:nvSpPr>
        <p:spPr bwMode="auto">
          <a:xfrm>
            <a:off x="8523288" y="6011863"/>
            <a:ext cx="498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15</a:t>
            </a:r>
          </a:p>
        </p:txBody>
      </p:sp>
      <p:sp>
        <p:nvSpPr>
          <p:cNvPr id="7315" name="TextBox 92"/>
          <p:cNvSpPr txBox="1">
            <a:spLocks noChangeArrowheads="1"/>
          </p:cNvSpPr>
          <p:nvPr/>
        </p:nvSpPr>
        <p:spPr bwMode="auto">
          <a:xfrm>
            <a:off x="8551863" y="6369050"/>
            <a:ext cx="523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16</a:t>
            </a:r>
          </a:p>
        </p:txBody>
      </p:sp>
      <p:sp>
        <p:nvSpPr>
          <p:cNvPr id="7316" name="TextBox 119"/>
          <p:cNvSpPr txBox="1">
            <a:spLocks noChangeArrowheads="1"/>
          </p:cNvSpPr>
          <p:nvPr/>
        </p:nvSpPr>
        <p:spPr bwMode="auto">
          <a:xfrm>
            <a:off x="3575050" y="2387600"/>
            <a:ext cx="10652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i="1">
                <a:solidFill>
                  <a:srgbClr val="FF0000"/>
                </a:solidFill>
              </a:rPr>
              <a:t>Destiny</a:t>
            </a:r>
          </a:p>
        </p:txBody>
      </p:sp>
      <p:sp>
        <p:nvSpPr>
          <p:cNvPr id="7317" name="TextBox 57"/>
          <p:cNvSpPr txBox="1">
            <a:spLocks noChangeArrowheads="1"/>
          </p:cNvSpPr>
          <p:nvPr/>
        </p:nvSpPr>
        <p:spPr bwMode="auto">
          <a:xfrm>
            <a:off x="4340225" y="287972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cxnSp>
        <p:nvCxnSpPr>
          <p:cNvPr id="97" name="Straight Connector 96"/>
          <p:cNvCxnSpPr/>
          <p:nvPr/>
        </p:nvCxnSpPr>
        <p:spPr>
          <a:xfrm flipH="1">
            <a:off x="1508125" y="4530725"/>
            <a:ext cx="1128713" cy="89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 flipV="1">
            <a:off x="1508125" y="1096963"/>
            <a:ext cx="1128713" cy="841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 flipV="1">
            <a:off x="777875" y="2074863"/>
            <a:ext cx="819150" cy="258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723900" y="4108450"/>
            <a:ext cx="790575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 flipV="1">
            <a:off x="2743200" y="436563"/>
            <a:ext cx="287338" cy="60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2743200" y="5568950"/>
            <a:ext cx="246063" cy="585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24" name="TextBox 126"/>
          <p:cNvSpPr txBox="1">
            <a:spLocks noChangeArrowheads="1"/>
          </p:cNvSpPr>
          <p:nvPr/>
        </p:nvSpPr>
        <p:spPr bwMode="auto">
          <a:xfrm>
            <a:off x="3238500" y="28971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25" name="TextBox 144"/>
          <p:cNvSpPr txBox="1">
            <a:spLocks noChangeArrowheads="1"/>
          </p:cNvSpPr>
          <p:nvPr/>
        </p:nvSpPr>
        <p:spPr bwMode="auto">
          <a:xfrm>
            <a:off x="11353800" y="969963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Ogbe</a:t>
            </a:r>
          </a:p>
        </p:txBody>
      </p:sp>
      <p:sp>
        <p:nvSpPr>
          <p:cNvPr id="7326" name="TextBox 145"/>
          <p:cNvSpPr txBox="1">
            <a:spLocks noChangeArrowheads="1"/>
          </p:cNvSpPr>
          <p:nvPr/>
        </p:nvSpPr>
        <p:spPr bwMode="auto">
          <a:xfrm>
            <a:off x="11290300" y="3810000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Ogunda</a:t>
            </a:r>
          </a:p>
        </p:txBody>
      </p:sp>
      <p:sp>
        <p:nvSpPr>
          <p:cNvPr id="7327" name="TextBox 146"/>
          <p:cNvSpPr txBox="1">
            <a:spLocks noChangeArrowheads="1"/>
          </p:cNvSpPr>
          <p:nvPr/>
        </p:nvSpPr>
        <p:spPr bwMode="auto">
          <a:xfrm>
            <a:off x="11380788" y="5710238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Irete</a:t>
            </a:r>
          </a:p>
        </p:txBody>
      </p:sp>
      <p:sp>
        <p:nvSpPr>
          <p:cNvPr id="7328" name="TextBox 147"/>
          <p:cNvSpPr txBox="1">
            <a:spLocks noChangeArrowheads="1"/>
          </p:cNvSpPr>
          <p:nvPr/>
        </p:nvSpPr>
        <p:spPr bwMode="auto">
          <a:xfrm>
            <a:off x="11352213" y="245110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Irosun</a:t>
            </a:r>
          </a:p>
        </p:txBody>
      </p:sp>
      <p:sp>
        <p:nvSpPr>
          <p:cNvPr id="7329" name="TextBox 148"/>
          <p:cNvSpPr txBox="1">
            <a:spLocks noChangeArrowheads="1"/>
          </p:cNvSpPr>
          <p:nvPr/>
        </p:nvSpPr>
        <p:spPr bwMode="auto">
          <a:xfrm>
            <a:off x="11352213" y="533400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Otura</a:t>
            </a:r>
          </a:p>
        </p:txBody>
      </p:sp>
      <p:sp>
        <p:nvSpPr>
          <p:cNvPr id="7330" name="TextBox 149"/>
          <p:cNvSpPr txBox="1">
            <a:spLocks noChangeArrowheads="1"/>
          </p:cNvSpPr>
          <p:nvPr/>
        </p:nvSpPr>
        <p:spPr bwMode="auto">
          <a:xfrm>
            <a:off x="11369675" y="6515100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Oshe</a:t>
            </a:r>
          </a:p>
        </p:txBody>
      </p:sp>
      <p:sp>
        <p:nvSpPr>
          <p:cNvPr id="7331" name="TextBox 150"/>
          <p:cNvSpPr txBox="1">
            <a:spLocks noChangeArrowheads="1"/>
          </p:cNvSpPr>
          <p:nvPr/>
        </p:nvSpPr>
        <p:spPr bwMode="auto">
          <a:xfrm>
            <a:off x="11380788" y="210185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Edi</a:t>
            </a:r>
          </a:p>
        </p:txBody>
      </p:sp>
      <p:sp>
        <p:nvSpPr>
          <p:cNvPr id="7332" name="TextBox 151"/>
          <p:cNvSpPr txBox="1">
            <a:spLocks noChangeArrowheads="1"/>
          </p:cNvSpPr>
          <p:nvPr/>
        </p:nvSpPr>
        <p:spPr bwMode="auto">
          <a:xfrm>
            <a:off x="11352213" y="3108325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Obara</a:t>
            </a:r>
          </a:p>
        </p:txBody>
      </p:sp>
      <p:sp>
        <p:nvSpPr>
          <p:cNvPr id="7333" name="TextBox 152"/>
          <p:cNvSpPr txBox="1">
            <a:spLocks noChangeArrowheads="1"/>
          </p:cNvSpPr>
          <p:nvPr/>
        </p:nvSpPr>
        <p:spPr bwMode="auto">
          <a:xfrm>
            <a:off x="11352213" y="1373188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Oyeku</a:t>
            </a:r>
          </a:p>
        </p:txBody>
      </p:sp>
      <p:sp>
        <p:nvSpPr>
          <p:cNvPr id="7334" name="TextBox 153"/>
          <p:cNvSpPr txBox="1">
            <a:spLocks noChangeArrowheads="1"/>
          </p:cNvSpPr>
          <p:nvPr/>
        </p:nvSpPr>
        <p:spPr bwMode="auto">
          <a:xfrm>
            <a:off x="11320463" y="348138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Okanran</a:t>
            </a:r>
          </a:p>
        </p:txBody>
      </p:sp>
      <p:sp>
        <p:nvSpPr>
          <p:cNvPr id="7335" name="TextBox 141"/>
          <p:cNvSpPr txBox="1">
            <a:spLocks noChangeArrowheads="1"/>
          </p:cNvSpPr>
          <p:nvPr/>
        </p:nvSpPr>
        <p:spPr bwMode="auto">
          <a:xfrm>
            <a:off x="11291888" y="4916488"/>
            <a:ext cx="900112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Oturupon</a:t>
            </a:r>
          </a:p>
        </p:txBody>
      </p:sp>
      <p:sp>
        <p:nvSpPr>
          <p:cNvPr id="7336" name="TextBox 142"/>
          <p:cNvSpPr txBox="1">
            <a:spLocks noChangeArrowheads="1"/>
          </p:cNvSpPr>
          <p:nvPr/>
        </p:nvSpPr>
        <p:spPr bwMode="auto">
          <a:xfrm>
            <a:off x="11320463" y="2841625"/>
            <a:ext cx="8715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Oworin</a:t>
            </a:r>
          </a:p>
        </p:txBody>
      </p:sp>
      <p:sp>
        <p:nvSpPr>
          <p:cNvPr id="7337" name="TextBox 154"/>
          <p:cNvSpPr txBox="1">
            <a:spLocks noChangeArrowheads="1"/>
          </p:cNvSpPr>
          <p:nvPr/>
        </p:nvSpPr>
        <p:spPr bwMode="auto">
          <a:xfrm>
            <a:off x="11320463" y="458628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Ika</a:t>
            </a:r>
          </a:p>
        </p:txBody>
      </p:sp>
      <p:sp>
        <p:nvSpPr>
          <p:cNvPr id="7338" name="TextBox 155"/>
          <p:cNvSpPr txBox="1">
            <a:spLocks noChangeArrowheads="1"/>
          </p:cNvSpPr>
          <p:nvPr/>
        </p:nvSpPr>
        <p:spPr bwMode="auto">
          <a:xfrm>
            <a:off x="11320463" y="610393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Ofun</a:t>
            </a:r>
          </a:p>
        </p:txBody>
      </p:sp>
      <p:sp>
        <p:nvSpPr>
          <p:cNvPr id="7339" name="TextBox 156"/>
          <p:cNvSpPr txBox="1">
            <a:spLocks noChangeArrowheads="1"/>
          </p:cNvSpPr>
          <p:nvPr/>
        </p:nvSpPr>
        <p:spPr bwMode="auto">
          <a:xfrm>
            <a:off x="11320463" y="1731963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Iwori</a:t>
            </a:r>
          </a:p>
        </p:txBody>
      </p:sp>
      <p:sp>
        <p:nvSpPr>
          <p:cNvPr id="7340" name="TextBox 157"/>
          <p:cNvSpPr txBox="1">
            <a:spLocks noChangeArrowheads="1"/>
          </p:cNvSpPr>
          <p:nvPr/>
        </p:nvSpPr>
        <p:spPr bwMode="auto">
          <a:xfrm>
            <a:off x="11320463" y="422433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Osa</a:t>
            </a:r>
          </a:p>
        </p:txBody>
      </p:sp>
      <p:cxnSp>
        <p:nvCxnSpPr>
          <p:cNvPr id="159" name="Straight Connector 158"/>
          <p:cNvCxnSpPr/>
          <p:nvPr/>
        </p:nvCxnSpPr>
        <p:spPr>
          <a:xfrm flipH="1" flipV="1">
            <a:off x="436563" y="3125788"/>
            <a:ext cx="2533650" cy="22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42" name="TextBox 159"/>
          <p:cNvSpPr txBox="1">
            <a:spLocks noChangeArrowheads="1"/>
          </p:cNvSpPr>
          <p:nvPr/>
        </p:nvSpPr>
        <p:spPr bwMode="auto">
          <a:xfrm>
            <a:off x="2700338" y="19621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43" name="TextBox 160"/>
          <p:cNvSpPr txBox="1">
            <a:spLocks noChangeArrowheads="1"/>
          </p:cNvSpPr>
          <p:nvPr/>
        </p:nvSpPr>
        <p:spPr bwMode="auto">
          <a:xfrm>
            <a:off x="2819400" y="38782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44" name="TextBox 161"/>
          <p:cNvSpPr txBox="1">
            <a:spLocks noChangeArrowheads="1"/>
          </p:cNvSpPr>
          <p:nvPr/>
        </p:nvSpPr>
        <p:spPr bwMode="auto">
          <a:xfrm>
            <a:off x="5041900" y="1908175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45" name="TextBox 162"/>
          <p:cNvSpPr txBox="1">
            <a:spLocks noChangeArrowheads="1"/>
          </p:cNvSpPr>
          <p:nvPr/>
        </p:nvSpPr>
        <p:spPr bwMode="auto">
          <a:xfrm>
            <a:off x="4889500" y="39258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46" name="TextBox 163"/>
          <p:cNvSpPr txBox="1">
            <a:spLocks noChangeArrowheads="1"/>
          </p:cNvSpPr>
          <p:nvPr/>
        </p:nvSpPr>
        <p:spPr bwMode="auto">
          <a:xfrm>
            <a:off x="2973388" y="9413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47" name="TextBox 164"/>
          <p:cNvSpPr txBox="1">
            <a:spLocks noChangeArrowheads="1"/>
          </p:cNvSpPr>
          <p:nvPr/>
        </p:nvSpPr>
        <p:spPr bwMode="auto">
          <a:xfrm>
            <a:off x="3281363" y="25876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48" name="TextBox 165"/>
          <p:cNvSpPr txBox="1">
            <a:spLocks noChangeArrowheads="1"/>
          </p:cNvSpPr>
          <p:nvPr/>
        </p:nvSpPr>
        <p:spPr bwMode="auto">
          <a:xfrm>
            <a:off x="4729163" y="49926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49" name="TextBox 166"/>
          <p:cNvSpPr txBox="1">
            <a:spLocks noChangeArrowheads="1"/>
          </p:cNvSpPr>
          <p:nvPr/>
        </p:nvSpPr>
        <p:spPr bwMode="auto">
          <a:xfrm>
            <a:off x="4397375" y="56451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50" name="TextBox 167"/>
          <p:cNvSpPr txBox="1">
            <a:spLocks noChangeArrowheads="1"/>
          </p:cNvSpPr>
          <p:nvPr/>
        </p:nvSpPr>
        <p:spPr bwMode="auto">
          <a:xfrm>
            <a:off x="5973763" y="22669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51" name="TextBox 168"/>
          <p:cNvSpPr txBox="1">
            <a:spLocks noChangeArrowheads="1"/>
          </p:cNvSpPr>
          <p:nvPr/>
        </p:nvSpPr>
        <p:spPr bwMode="auto">
          <a:xfrm>
            <a:off x="6804025" y="23415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52" name="TextBox 169"/>
          <p:cNvSpPr txBox="1">
            <a:spLocks noChangeArrowheads="1"/>
          </p:cNvSpPr>
          <p:nvPr/>
        </p:nvSpPr>
        <p:spPr bwMode="auto">
          <a:xfrm>
            <a:off x="1711325" y="370205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53" name="TextBox 170"/>
          <p:cNvSpPr txBox="1">
            <a:spLocks noChangeArrowheads="1"/>
          </p:cNvSpPr>
          <p:nvPr/>
        </p:nvSpPr>
        <p:spPr bwMode="auto">
          <a:xfrm>
            <a:off x="696913" y="32877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54" name="TextBox 171"/>
          <p:cNvSpPr txBox="1">
            <a:spLocks noChangeArrowheads="1"/>
          </p:cNvSpPr>
          <p:nvPr/>
        </p:nvSpPr>
        <p:spPr bwMode="auto">
          <a:xfrm>
            <a:off x="5953125" y="36972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55" name="TextBox 172"/>
          <p:cNvSpPr txBox="1">
            <a:spLocks noChangeArrowheads="1"/>
          </p:cNvSpPr>
          <p:nvPr/>
        </p:nvSpPr>
        <p:spPr bwMode="auto">
          <a:xfrm>
            <a:off x="4624388" y="9207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56" name="TextBox 173"/>
          <p:cNvSpPr txBox="1">
            <a:spLocks noChangeArrowheads="1"/>
          </p:cNvSpPr>
          <p:nvPr/>
        </p:nvSpPr>
        <p:spPr bwMode="auto">
          <a:xfrm>
            <a:off x="6367463" y="14541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57" name="TextBox 174"/>
          <p:cNvSpPr txBox="1">
            <a:spLocks noChangeArrowheads="1"/>
          </p:cNvSpPr>
          <p:nvPr/>
        </p:nvSpPr>
        <p:spPr bwMode="auto">
          <a:xfrm>
            <a:off x="5467350" y="6937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58" name="TextBox 175"/>
          <p:cNvSpPr txBox="1">
            <a:spLocks noChangeArrowheads="1"/>
          </p:cNvSpPr>
          <p:nvPr/>
        </p:nvSpPr>
        <p:spPr bwMode="auto">
          <a:xfrm>
            <a:off x="2122488" y="646113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59" name="TextBox 176"/>
          <p:cNvSpPr txBox="1">
            <a:spLocks noChangeArrowheads="1"/>
          </p:cNvSpPr>
          <p:nvPr/>
        </p:nvSpPr>
        <p:spPr bwMode="auto">
          <a:xfrm>
            <a:off x="1263650" y="1422400"/>
            <a:ext cx="35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60" name="TextBox 177"/>
          <p:cNvSpPr txBox="1">
            <a:spLocks noChangeArrowheads="1"/>
          </p:cNvSpPr>
          <p:nvPr/>
        </p:nvSpPr>
        <p:spPr bwMode="auto">
          <a:xfrm>
            <a:off x="828675" y="23542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61" name="TextBox 178"/>
          <p:cNvSpPr txBox="1">
            <a:spLocks noChangeArrowheads="1"/>
          </p:cNvSpPr>
          <p:nvPr/>
        </p:nvSpPr>
        <p:spPr bwMode="auto">
          <a:xfrm>
            <a:off x="1724025" y="20399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62" name="TextBox 179"/>
          <p:cNvSpPr txBox="1">
            <a:spLocks noChangeArrowheads="1"/>
          </p:cNvSpPr>
          <p:nvPr/>
        </p:nvSpPr>
        <p:spPr bwMode="auto">
          <a:xfrm>
            <a:off x="4297363" y="255588"/>
            <a:ext cx="3540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63" name="TextBox 180"/>
          <p:cNvSpPr txBox="1">
            <a:spLocks noChangeArrowheads="1"/>
          </p:cNvSpPr>
          <p:nvPr/>
        </p:nvSpPr>
        <p:spPr bwMode="auto">
          <a:xfrm>
            <a:off x="6864350" y="334803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64" name="TextBox 181"/>
          <p:cNvSpPr txBox="1">
            <a:spLocks noChangeArrowheads="1"/>
          </p:cNvSpPr>
          <p:nvPr/>
        </p:nvSpPr>
        <p:spPr bwMode="auto">
          <a:xfrm>
            <a:off x="5518150" y="528161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65" name="TextBox 182"/>
          <p:cNvSpPr txBox="1">
            <a:spLocks noChangeArrowheads="1"/>
          </p:cNvSpPr>
          <p:nvPr/>
        </p:nvSpPr>
        <p:spPr bwMode="auto">
          <a:xfrm>
            <a:off x="6381750" y="44211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66" name="TextBox 183"/>
          <p:cNvSpPr txBox="1">
            <a:spLocks noChangeArrowheads="1"/>
          </p:cNvSpPr>
          <p:nvPr/>
        </p:nvSpPr>
        <p:spPr bwMode="auto">
          <a:xfrm>
            <a:off x="2090738" y="5251450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67" name="TextBox 184"/>
          <p:cNvSpPr txBox="1">
            <a:spLocks noChangeArrowheads="1"/>
          </p:cNvSpPr>
          <p:nvPr/>
        </p:nvSpPr>
        <p:spPr bwMode="auto">
          <a:xfrm>
            <a:off x="2933700" y="4903788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0</a:t>
            </a:r>
          </a:p>
        </p:txBody>
      </p:sp>
      <p:sp>
        <p:nvSpPr>
          <p:cNvPr id="7368" name="TextBox 185"/>
          <p:cNvSpPr txBox="1">
            <a:spLocks noChangeArrowheads="1"/>
          </p:cNvSpPr>
          <p:nvPr/>
        </p:nvSpPr>
        <p:spPr bwMode="auto">
          <a:xfrm>
            <a:off x="1225550" y="4424363"/>
            <a:ext cx="35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7369" name="TextBox 186"/>
          <p:cNvSpPr txBox="1">
            <a:spLocks noChangeArrowheads="1"/>
          </p:cNvSpPr>
          <p:nvPr/>
        </p:nvSpPr>
        <p:spPr bwMode="auto">
          <a:xfrm>
            <a:off x="3294063" y="5680075"/>
            <a:ext cx="35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1</a:t>
            </a:r>
          </a:p>
        </p:txBody>
      </p:sp>
      <p:sp>
        <p:nvSpPr>
          <p:cNvPr id="254" name="TextBox 253"/>
          <p:cNvSpPr txBox="1">
            <a:spLocks noChangeArrowheads="1"/>
          </p:cNvSpPr>
          <p:nvPr/>
        </p:nvSpPr>
        <p:spPr bwMode="auto">
          <a:xfrm>
            <a:off x="6383338" y="233363"/>
            <a:ext cx="17208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00B0F0"/>
                </a:solidFill>
              </a:rPr>
              <a:t>11~CG~C</a:t>
            </a:r>
          </a:p>
          <a:p>
            <a:r>
              <a:rPr lang="en-US" sz="2400" b="1">
                <a:solidFill>
                  <a:srgbClr val="00B0F0"/>
                </a:solidFill>
              </a:rPr>
              <a:t>(Cytosine)</a:t>
            </a:r>
            <a:endParaRPr lang="en-US" sz="3200" b="1">
              <a:solidFill>
                <a:srgbClr val="00B0F0"/>
              </a:solidFill>
            </a:endParaRPr>
          </a:p>
        </p:txBody>
      </p:sp>
      <p:sp>
        <p:nvSpPr>
          <p:cNvPr id="255" name="Rectangle 254"/>
          <p:cNvSpPr>
            <a:spLocks noChangeArrowheads="1"/>
          </p:cNvSpPr>
          <p:nvPr/>
        </p:nvSpPr>
        <p:spPr bwMode="auto">
          <a:xfrm>
            <a:off x="220663" y="231775"/>
            <a:ext cx="17510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C000"/>
                </a:solidFill>
              </a:rPr>
              <a:t>00~GC~G</a:t>
            </a:r>
          </a:p>
          <a:p>
            <a:r>
              <a:rPr lang="en-US" sz="2400" b="1">
                <a:solidFill>
                  <a:srgbClr val="FFC000"/>
                </a:solidFill>
              </a:rPr>
              <a:t>(Guanine)</a:t>
            </a:r>
          </a:p>
        </p:txBody>
      </p:sp>
      <p:sp>
        <p:nvSpPr>
          <p:cNvPr id="256" name="Rectangle 255"/>
          <p:cNvSpPr>
            <a:spLocks noChangeArrowheads="1"/>
          </p:cNvSpPr>
          <p:nvPr/>
        </p:nvSpPr>
        <p:spPr bwMode="auto">
          <a:xfrm>
            <a:off x="293688" y="5975350"/>
            <a:ext cx="16176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01~TA~T</a:t>
            </a:r>
          </a:p>
          <a:p>
            <a:r>
              <a:rPr lang="en-US" sz="2400" b="1">
                <a:solidFill>
                  <a:srgbClr val="FF0000"/>
                </a:solidFill>
              </a:rPr>
              <a:t>(Thymine)</a:t>
            </a:r>
            <a:endParaRPr lang="en-US" sz="4400" b="1">
              <a:solidFill>
                <a:srgbClr val="FF0000"/>
              </a:solidFill>
            </a:endParaRPr>
          </a:p>
        </p:txBody>
      </p:sp>
      <p:sp>
        <p:nvSpPr>
          <p:cNvPr id="257" name="Rectangle 256"/>
          <p:cNvSpPr>
            <a:spLocks noChangeArrowheads="1"/>
          </p:cNvSpPr>
          <p:nvPr/>
        </p:nvSpPr>
        <p:spPr bwMode="auto">
          <a:xfrm>
            <a:off x="6505575" y="5718175"/>
            <a:ext cx="16541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92D050"/>
                </a:solidFill>
              </a:rPr>
              <a:t>10~AT~A</a:t>
            </a:r>
          </a:p>
          <a:p>
            <a:r>
              <a:rPr lang="en-US" sz="2400" b="1">
                <a:solidFill>
                  <a:srgbClr val="92D050"/>
                </a:solidFill>
              </a:rPr>
              <a:t>(Adenine)</a:t>
            </a:r>
            <a:endParaRPr lang="en-US" sz="4000" b="1">
              <a:solidFill>
                <a:srgbClr val="92D050"/>
              </a:solidFill>
            </a:endParaRPr>
          </a:p>
        </p:txBody>
      </p:sp>
      <p:sp>
        <p:nvSpPr>
          <p:cNvPr id="258" name="TextBox 257"/>
          <p:cNvSpPr txBox="1">
            <a:spLocks noChangeArrowheads="1"/>
          </p:cNvSpPr>
          <p:nvPr/>
        </p:nvSpPr>
        <p:spPr bwMode="auto">
          <a:xfrm>
            <a:off x="3163888" y="2422525"/>
            <a:ext cx="406400" cy="3825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G</a:t>
            </a:r>
          </a:p>
        </p:txBody>
      </p:sp>
      <p:sp>
        <p:nvSpPr>
          <p:cNvPr id="259" name="TextBox 258"/>
          <p:cNvSpPr txBox="1">
            <a:spLocks noChangeArrowheads="1"/>
          </p:cNvSpPr>
          <p:nvPr/>
        </p:nvSpPr>
        <p:spPr bwMode="auto">
          <a:xfrm>
            <a:off x="3475038" y="862013"/>
            <a:ext cx="406400" cy="3825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G</a:t>
            </a:r>
          </a:p>
        </p:txBody>
      </p:sp>
      <p:sp>
        <p:nvSpPr>
          <p:cNvPr id="260" name="TextBox 259"/>
          <p:cNvSpPr txBox="1">
            <a:spLocks noChangeArrowheads="1"/>
          </p:cNvSpPr>
          <p:nvPr/>
        </p:nvSpPr>
        <p:spPr bwMode="auto">
          <a:xfrm>
            <a:off x="5953125" y="1811338"/>
            <a:ext cx="406400" cy="3825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G</a:t>
            </a:r>
          </a:p>
        </p:txBody>
      </p:sp>
      <p:sp>
        <p:nvSpPr>
          <p:cNvPr id="261" name="TextBox 260"/>
          <p:cNvSpPr txBox="1">
            <a:spLocks noChangeArrowheads="1"/>
          </p:cNvSpPr>
          <p:nvPr/>
        </p:nvSpPr>
        <p:spPr bwMode="auto">
          <a:xfrm>
            <a:off x="6342063" y="3479800"/>
            <a:ext cx="336550" cy="3825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G</a:t>
            </a:r>
          </a:p>
        </p:txBody>
      </p:sp>
      <p:sp>
        <p:nvSpPr>
          <p:cNvPr id="262" name="TextBox 261"/>
          <p:cNvSpPr txBox="1">
            <a:spLocks noChangeArrowheads="1"/>
          </p:cNvSpPr>
          <p:nvPr/>
        </p:nvSpPr>
        <p:spPr bwMode="auto">
          <a:xfrm>
            <a:off x="2427288" y="5013325"/>
            <a:ext cx="406400" cy="3825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G</a:t>
            </a:r>
          </a:p>
        </p:txBody>
      </p:sp>
      <p:sp>
        <p:nvSpPr>
          <p:cNvPr id="263" name="TextBox 262"/>
          <p:cNvSpPr txBox="1">
            <a:spLocks noChangeArrowheads="1"/>
          </p:cNvSpPr>
          <p:nvPr/>
        </p:nvSpPr>
        <p:spPr bwMode="auto">
          <a:xfrm>
            <a:off x="1793875" y="1677988"/>
            <a:ext cx="406400" cy="38258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</a:t>
            </a:r>
          </a:p>
        </p:txBody>
      </p:sp>
      <p:sp>
        <p:nvSpPr>
          <p:cNvPr id="264" name="TextBox 263"/>
          <p:cNvSpPr txBox="1">
            <a:spLocks noChangeArrowheads="1"/>
          </p:cNvSpPr>
          <p:nvPr/>
        </p:nvSpPr>
        <p:spPr bwMode="auto">
          <a:xfrm>
            <a:off x="3433763" y="5473700"/>
            <a:ext cx="406400" cy="381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</a:t>
            </a:r>
          </a:p>
        </p:txBody>
      </p:sp>
      <p:sp>
        <p:nvSpPr>
          <p:cNvPr id="265" name="TextBox 264"/>
          <p:cNvSpPr txBox="1">
            <a:spLocks noChangeArrowheads="1"/>
          </p:cNvSpPr>
          <p:nvPr/>
        </p:nvSpPr>
        <p:spPr bwMode="auto">
          <a:xfrm>
            <a:off x="6010275" y="4394200"/>
            <a:ext cx="406400" cy="3825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</a:t>
            </a:r>
          </a:p>
        </p:txBody>
      </p:sp>
      <p:sp>
        <p:nvSpPr>
          <p:cNvPr id="266" name="TextBox 265"/>
          <p:cNvSpPr txBox="1">
            <a:spLocks noChangeArrowheads="1"/>
          </p:cNvSpPr>
          <p:nvPr/>
        </p:nvSpPr>
        <p:spPr bwMode="auto">
          <a:xfrm>
            <a:off x="6318250" y="2643188"/>
            <a:ext cx="406400" cy="38258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</a:t>
            </a:r>
          </a:p>
        </p:txBody>
      </p:sp>
      <p:sp>
        <p:nvSpPr>
          <p:cNvPr id="267" name="TextBox 266"/>
          <p:cNvSpPr txBox="1">
            <a:spLocks noChangeArrowheads="1"/>
          </p:cNvSpPr>
          <p:nvPr/>
        </p:nvSpPr>
        <p:spPr bwMode="auto">
          <a:xfrm>
            <a:off x="2538413" y="1138238"/>
            <a:ext cx="406400" cy="3810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</a:t>
            </a:r>
          </a:p>
        </p:txBody>
      </p:sp>
      <p:sp>
        <p:nvSpPr>
          <p:cNvPr id="268" name="TextBox 267"/>
          <p:cNvSpPr txBox="1">
            <a:spLocks noChangeArrowheads="1"/>
          </p:cNvSpPr>
          <p:nvPr/>
        </p:nvSpPr>
        <p:spPr bwMode="auto">
          <a:xfrm>
            <a:off x="4294188" y="838200"/>
            <a:ext cx="406400" cy="3825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</a:t>
            </a:r>
          </a:p>
        </p:txBody>
      </p:sp>
      <p:sp>
        <p:nvSpPr>
          <p:cNvPr id="270" name="TextBox 269"/>
          <p:cNvSpPr txBox="1">
            <a:spLocks noChangeArrowheads="1"/>
          </p:cNvSpPr>
          <p:nvPr/>
        </p:nvSpPr>
        <p:spPr bwMode="auto">
          <a:xfrm>
            <a:off x="1333500" y="3362325"/>
            <a:ext cx="406400" cy="382588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A</a:t>
            </a:r>
          </a:p>
        </p:txBody>
      </p:sp>
      <p:sp>
        <p:nvSpPr>
          <p:cNvPr id="271" name="TextBox 270"/>
          <p:cNvSpPr txBox="1">
            <a:spLocks noChangeArrowheads="1"/>
          </p:cNvSpPr>
          <p:nvPr/>
        </p:nvSpPr>
        <p:spPr bwMode="auto">
          <a:xfrm>
            <a:off x="5251450" y="5045075"/>
            <a:ext cx="406400" cy="3810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A</a:t>
            </a:r>
          </a:p>
        </p:txBody>
      </p:sp>
      <p:sp>
        <p:nvSpPr>
          <p:cNvPr id="273" name="TextBox 272"/>
          <p:cNvSpPr txBox="1">
            <a:spLocks noChangeArrowheads="1"/>
          </p:cNvSpPr>
          <p:nvPr/>
        </p:nvSpPr>
        <p:spPr bwMode="auto">
          <a:xfrm>
            <a:off x="4462463" y="3529013"/>
            <a:ext cx="406400" cy="38258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A</a:t>
            </a:r>
          </a:p>
        </p:txBody>
      </p:sp>
      <p:sp>
        <p:nvSpPr>
          <p:cNvPr id="275" name="TextBox 274"/>
          <p:cNvSpPr txBox="1">
            <a:spLocks noChangeArrowheads="1"/>
          </p:cNvSpPr>
          <p:nvPr/>
        </p:nvSpPr>
        <p:spPr bwMode="auto">
          <a:xfrm>
            <a:off x="5132388" y="1079500"/>
            <a:ext cx="406400" cy="382588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</a:t>
            </a:r>
          </a:p>
        </p:txBody>
      </p:sp>
      <p:sp>
        <p:nvSpPr>
          <p:cNvPr id="276" name="TextBox 275"/>
          <p:cNvSpPr txBox="1">
            <a:spLocks noChangeArrowheads="1"/>
          </p:cNvSpPr>
          <p:nvPr/>
        </p:nvSpPr>
        <p:spPr bwMode="auto">
          <a:xfrm>
            <a:off x="4503738" y="2449513"/>
            <a:ext cx="406400" cy="38258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</a:t>
            </a:r>
          </a:p>
        </p:txBody>
      </p:sp>
      <p:sp>
        <p:nvSpPr>
          <p:cNvPr id="277" name="TextBox 276"/>
          <p:cNvSpPr txBox="1">
            <a:spLocks noChangeArrowheads="1"/>
          </p:cNvSpPr>
          <p:nvPr/>
        </p:nvSpPr>
        <p:spPr bwMode="auto">
          <a:xfrm>
            <a:off x="1636713" y="4259263"/>
            <a:ext cx="406400" cy="38258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</a:t>
            </a:r>
          </a:p>
        </p:txBody>
      </p:sp>
      <p:sp>
        <p:nvSpPr>
          <p:cNvPr id="278" name="TextBox 277"/>
          <p:cNvSpPr txBox="1">
            <a:spLocks noChangeArrowheads="1"/>
          </p:cNvSpPr>
          <p:nvPr/>
        </p:nvSpPr>
        <p:spPr bwMode="auto">
          <a:xfrm>
            <a:off x="1412875" y="2484438"/>
            <a:ext cx="406400" cy="38258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</a:t>
            </a:r>
          </a:p>
        </p:txBody>
      </p:sp>
      <p:sp>
        <p:nvSpPr>
          <p:cNvPr id="279" name="TextBox 278"/>
          <p:cNvSpPr txBox="1">
            <a:spLocks noChangeArrowheads="1"/>
          </p:cNvSpPr>
          <p:nvPr/>
        </p:nvSpPr>
        <p:spPr bwMode="auto">
          <a:xfrm>
            <a:off x="4295775" y="5427663"/>
            <a:ext cx="406400" cy="38258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</a:t>
            </a:r>
          </a:p>
        </p:txBody>
      </p:sp>
      <p:sp>
        <p:nvSpPr>
          <p:cNvPr id="282" name="TextBox 281"/>
          <p:cNvSpPr txBox="1">
            <a:spLocks noChangeArrowheads="1"/>
          </p:cNvSpPr>
          <p:nvPr/>
        </p:nvSpPr>
        <p:spPr bwMode="auto">
          <a:xfrm>
            <a:off x="3316288" y="2574925"/>
            <a:ext cx="406400" cy="3825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G</a:t>
            </a:r>
          </a:p>
        </p:txBody>
      </p:sp>
      <p:sp>
        <p:nvSpPr>
          <p:cNvPr id="283" name="TextBox 282"/>
          <p:cNvSpPr txBox="1">
            <a:spLocks noChangeArrowheads="1"/>
          </p:cNvSpPr>
          <p:nvPr/>
        </p:nvSpPr>
        <p:spPr bwMode="auto">
          <a:xfrm>
            <a:off x="3468688" y="2727325"/>
            <a:ext cx="406400" cy="3825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G</a:t>
            </a:r>
          </a:p>
        </p:txBody>
      </p:sp>
      <p:sp>
        <p:nvSpPr>
          <p:cNvPr id="284" name="TextBox 283"/>
          <p:cNvSpPr txBox="1">
            <a:spLocks noChangeArrowheads="1"/>
          </p:cNvSpPr>
          <p:nvPr/>
        </p:nvSpPr>
        <p:spPr bwMode="auto">
          <a:xfrm>
            <a:off x="3621088" y="2879725"/>
            <a:ext cx="406400" cy="3825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G</a:t>
            </a:r>
          </a:p>
        </p:txBody>
      </p:sp>
      <p:sp>
        <p:nvSpPr>
          <p:cNvPr id="288" name="TextBox 287"/>
          <p:cNvSpPr txBox="1">
            <a:spLocks noChangeArrowheads="1"/>
          </p:cNvSpPr>
          <p:nvPr/>
        </p:nvSpPr>
        <p:spPr bwMode="auto">
          <a:xfrm>
            <a:off x="4656138" y="2601913"/>
            <a:ext cx="406400" cy="38258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</a:t>
            </a:r>
          </a:p>
        </p:txBody>
      </p:sp>
      <p:sp>
        <p:nvSpPr>
          <p:cNvPr id="289" name="TextBox 288"/>
          <p:cNvSpPr txBox="1">
            <a:spLocks noChangeArrowheads="1"/>
          </p:cNvSpPr>
          <p:nvPr/>
        </p:nvSpPr>
        <p:spPr bwMode="auto">
          <a:xfrm>
            <a:off x="4808538" y="2754313"/>
            <a:ext cx="406400" cy="38258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</a:t>
            </a:r>
          </a:p>
        </p:txBody>
      </p:sp>
      <p:sp>
        <p:nvSpPr>
          <p:cNvPr id="290" name="TextBox 289"/>
          <p:cNvSpPr txBox="1">
            <a:spLocks noChangeArrowheads="1"/>
          </p:cNvSpPr>
          <p:nvPr/>
        </p:nvSpPr>
        <p:spPr bwMode="auto">
          <a:xfrm>
            <a:off x="4960938" y="2906713"/>
            <a:ext cx="406400" cy="38258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</a:t>
            </a:r>
          </a:p>
        </p:txBody>
      </p:sp>
      <p:sp>
        <p:nvSpPr>
          <p:cNvPr id="292" name="TextBox 291"/>
          <p:cNvSpPr txBox="1">
            <a:spLocks noChangeArrowheads="1"/>
          </p:cNvSpPr>
          <p:nvPr/>
        </p:nvSpPr>
        <p:spPr bwMode="auto">
          <a:xfrm>
            <a:off x="3379788" y="3724275"/>
            <a:ext cx="406400" cy="3825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</a:t>
            </a:r>
          </a:p>
        </p:txBody>
      </p:sp>
      <p:sp>
        <p:nvSpPr>
          <p:cNvPr id="293" name="TextBox 292"/>
          <p:cNvSpPr txBox="1">
            <a:spLocks noChangeArrowheads="1"/>
          </p:cNvSpPr>
          <p:nvPr/>
        </p:nvSpPr>
        <p:spPr bwMode="auto">
          <a:xfrm>
            <a:off x="3532188" y="3876675"/>
            <a:ext cx="406400" cy="3825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</a:t>
            </a:r>
          </a:p>
        </p:txBody>
      </p:sp>
      <p:sp>
        <p:nvSpPr>
          <p:cNvPr id="294" name="TextBox 293"/>
          <p:cNvSpPr txBox="1">
            <a:spLocks noChangeArrowheads="1"/>
          </p:cNvSpPr>
          <p:nvPr/>
        </p:nvSpPr>
        <p:spPr bwMode="auto">
          <a:xfrm>
            <a:off x="3684588" y="4029075"/>
            <a:ext cx="406400" cy="3825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T</a:t>
            </a:r>
          </a:p>
        </p:txBody>
      </p:sp>
      <p:sp>
        <p:nvSpPr>
          <p:cNvPr id="296" name="TextBox 295"/>
          <p:cNvSpPr txBox="1">
            <a:spLocks noChangeArrowheads="1"/>
          </p:cNvSpPr>
          <p:nvPr/>
        </p:nvSpPr>
        <p:spPr bwMode="auto">
          <a:xfrm>
            <a:off x="4614863" y="3681413"/>
            <a:ext cx="406400" cy="38258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A</a:t>
            </a:r>
          </a:p>
        </p:txBody>
      </p:sp>
      <p:sp>
        <p:nvSpPr>
          <p:cNvPr id="297" name="TextBox 296"/>
          <p:cNvSpPr txBox="1">
            <a:spLocks noChangeArrowheads="1"/>
          </p:cNvSpPr>
          <p:nvPr/>
        </p:nvSpPr>
        <p:spPr bwMode="auto">
          <a:xfrm>
            <a:off x="4767263" y="3833813"/>
            <a:ext cx="406400" cy="38258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A</a:t>
            </a:r>
          </a:p>
        </p:txBody>
      </p:sp>
      <p:sp>
        <p:nvSpPr>
          <p:cNvPr id="298" name="TextBox 297"/>
          <p:cNvSpPr txBox="1">
            <a:spLocks noChangeArrowheads="1"/>
          </p:cNvSpPr>
          <p:nvPr/>
        </p:nvSpPr>
        <p:spPr bwMode="auto">
          <a:xfrm>
            <a:off x="4919663" y="3986213"/>
            <a:ext cx="406400" cy="38258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A</a:t>
            </a:r>
          </a:p>
        </p:txBody>
      </p:sp>
      <p:sp>
        <p:nvSpPr>
          <p:cNvPr id="122" name="TextBox 121"/>
          <p:cNvSpPr txBox="1">
            <a:spLocks noChangeArrowheads="1"/>
          </p:cNvSpPr>
          <p:nvPr/>
        </p:nvSpPr>
        <p:spPr bwMode="auto">
          <a:xfrm>
            <a:off x="3773488" y="3032125"/>
            <a:ext cx="406400" cy="3825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G</a:t>
            </a:r>
          </a:p>
        </p:txBody>
      </p:sp>
      <p:sp>
        <p:nvSpPr>
          <p:cNvPr id="123" name="TextBox 122"/>
          <p:cNvSpPr txBox="1">
            <a:spLocks noChangeArrowheads="1"/>
          </p:cNvSpPr>
          <p:nvPr/>
        </p:nvSpPr>
        <p:spPr bwMode="auto">
          <a:xfrm>
            <a:off x="1717675" y="679450"/>
            <a:ext cx="6262688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>
                <a:solidFill>
                  <a:srgbClr val="7030A0"/>
                </a:solidFill>
              </a:rPr>
              <a:t>Now using the transforms and color coding we find codons assignable to the principle ODU.</a:t>
            </a:r>
          </a:p>
        </p:txBody>
      </p:sp>
      <p:sp>
        <p:nvSpPr>
          <p:cNvPr id="124" name="Footer Placeholder 1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Revisited - SwamiG 27July24     Iyawo Institue © 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1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1" dur="1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0"/>
                            </p:stCondLst>
                            <p:childTnLst>
                              <p:par>
                                <p:cTn id="8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0"/>
                            </p:stCondLst>
                            <p:childTnLst>
                              <p:par>
                                <p:cTn id="8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9" dur="1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0"/>
                            </p:stCondLst>
                            <p:childTnLst>
                              <p:par>
                                <p:cTn id="9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3" dur="1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0"/>
                            </p:stCondLst>
                            <p:childTnLst>
                              <p:par>
                                <p:cTn id="9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0"/>
                            </p:stCondLst>
                            <p:childTnLst>
                              <p:par>
                                <p:cTn id="9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5" dur="1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0"/>
                            </p:stCondLst>
                            <p:childTnLst>
                              <p:par>
                                <p:cTn id="10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9" dur="1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3" dur="1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1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7" dur="1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1" dur="1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5" dur="1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0"/>
                            </p:stCondLst>
                            <p:childTnLst>
                              <p:par>
                                <p:cTn id="1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9" dur="1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0"/>
                            </p:stCondLst>
                            <p:childTnLst>
                              <p:par>
                                <p:cTn id="13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3" dur="1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7" dur="1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0"/>
                            </p:stCondLst>
                            <p:childTnLst>
                              <p:par>
                                <p:cTn id="13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1" dur="1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0"/>
                            </p:stCondLst>
                            <p:childTnLst>
                              <p:par>
                                <p:cTn id="14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5" dur="1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0"/>
                            </p:stCondLst>
                            <p:childTnLst>
                              <p:par>
                                <p:cTn id="14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9" dur="1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0"/>
                            </p:stCondLst>
                            <p:childTnLst>
                              <p:par>
                                <p:cTn id="15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3" dur="1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7" dur="1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0"/>
                            </p:stCondLst>
                            <p:childTnLst>
                              <p:par>
                                <p:cTn id="15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3763E-6 -1.57834E-6 L 0.46726 -0.28558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-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7000"/>
                            </p:stCondLst>
                            <p:childTnLst>
                              <p:par>
                                <p:cTn id="16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2.22222E-6 L 0.57657 0.01389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" y="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9000"/>
                            </p:stCondLst>
                            <p:childTnLst>
                              <p:par>
                                <p:cTn id="16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347E-6 4.14719E-6 L 0.35764 -0.22889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-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4.81481E-6 L 0.43997 0.03773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1245E-6 3.16825E-6 L 0.36128 -0.32933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-1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1.48148E-6 L 0.37122 -0.39121 " pathEditMode="relative" rAng="0" ptsTypes="AA">
                                      <p:cBhvr>
                                        <p:cTn id="175" dur="2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96296E-6 L 0.48125 -0.09768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9000"/>
                            </p:stCondLst>
                            <p:childTnLst>
                              <p:par>
                                <p:cTn id="18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0.75378 -0.19329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" y="-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1000"/>
                            </p:stCondLst>
                            <p:childTnLst>
                              <p:par>
                                <p:cTn id="18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4322E-7 2.59259E-6 L 0.45369 -0.09213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8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0.74623 -0.01111 " pathEditMode="relative" rAng="0" ptsTypes="AA">
                                      <p:cBhvr>
                                        <p:cTn id="187" dur="2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00"/>
                            </p:stCondLst>
                            <p:childTnLst>
                              <p:par>
                                <p:cTn id="18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5559E-6 -9.25069E-7 L 0.37098 0.00393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7000"/>
                            </p:stCondLst>
                            <p:childTnLst>
                              <p:par>
                                <p:cTn id="19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6097E-6 1.87789E-6 L 0.3754 0.14315 " pathEditMode="relative" rAng="0" ptsTypes="AA">
                                      <p:cBhvr>
                                        <p:cTn id="193" dur="20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" y="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9000"/>
                            </p:stCondLst>
                            <p:childTnLst>
                              <p:par>
                                <p:cTn id="19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0561E-6 1.39685E-6 L 0.46101 -0.1272 " pathEditMode="relative" rAng="0" ptsTypes="AA">
                                      <p:cBhvr>
                                        <p:cTn id="196" dur="20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31000"/>
                            </p:stCondLst>
                            <p:childTnLst>
                              <p:par>
                                <p:cTn id="19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3156E-6 -2.36818E-6 L 0.72745 -0.1598 " pathEditMode="relative" rAng="0" ptsTypes="AA">
                                      <p:cBhvr>
                                        <p:cTn id="199" dur="2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" y="-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3000"/>
                            </p:stCondLst>
                            <p:childTnLst>
                              <p:par>
                                <p:cTn id="20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4048E-6 2.40518E-6 L 0.39646 0.15587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35000"/>
                            </p:stCondLst>
                            <p:childTnLst>
                              <p:par>
                                <p:cTn id="20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2923E-6 -1.23959E-6 L 0.5106 0.39131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" y="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7000"/>
                            </p:stCondLst>
                            <p:childTnLst>
                              <p:par>
                                <p:cTn id="20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7.40741E-7 L 0.49206 0.18982 " pathEditMode="relative" rAng="0" ptsTypes="AA">
                                      <p:cBhvr>
                                        <p:cTn id="208" dur="20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39000"/>
                            </p:stCondLst>
                            <p:childTnLst>
                              <p:par>
                                <p:cTn id="21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77556E-17 L 0.65456 0.4 " pathEditMode="relative" rAng="0" ptsTypes="AA">
                                      <p:cBhvr>
                                        <p:cTn id="211" dur="20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7" y="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1000"/>
                            </p:stCondLst>
                            <p:childTnLst>
                              <p:par>
                                <p:cTn id="21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4.44444E-6 L 0.37383 0.06273 " pathEditMode="relative" rAng="0" ptsTypes="AA">
                                      <p:cBhvr>
                                        <p:cTn id="214" dur="2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3000"/>
                            </p:stCondLst>
                            <p:childTnLst>
                              <p:par>
                                <p:cTn id="21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4.81481E-6 L 0.34545 0.10902 " pathEditMode="relative" rAng="0" ptsTypes="AA">
                                      <p:cBhvr>
                                        <p:cTn id="217" dur="20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5000"/>
                            </p:stCondLst>
                            <p:childTnLst>
                              <p:par>
                                <p:cTn id="21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33333E-6 L 0.38633 0.13519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47000"/>
                            </p:stCondLst>
                            <p:childTnLst>
                              <p:par>
                                <p:cTn id="22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2.96296E-6 L 0.51146 -0.12129 " pathEditMode="relative" rAng="0" ptsTypes="AA">
                                      <p:cBhvr>
                                        <p:cTn id="223" dur="2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9000"/>
                            </p:stCondLst>
                            <p:childTnLst>
                              <p:par>
                                <p:cTn id="22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5968E-6 4.79769E-6 L 0.38362 0.34612 " pathEditMode="relative" rAng="0" ptsTypes="AA">
                                      <p:cBhvr>
                                        <p:cTn id="226" dur="20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1000"/>
                            </p:stCondLst>
                            <p:childTnLst>
                              <p:par>
                                <p:cTn id="22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5867E-6 -4.44444E-6 L 0.34441 0.33565 " pathEditMode="relative" rAng="0" ptsTypes="AA">
                                      <p:cBhvr>
                                        <p:cTn id="229" dur="2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3000"/>
                            </p:stCondLst>
                            <p:childTnLst>
                              <p:par>
                                <p:cTn id="23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51296E-8 4.44444E-6 L 0.47506 0.21388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5000"/>
                            </p:stCondLst>
                            <p:childTnLst>
                              <p:par>
                                <p:cTn id="23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354E-7 3.7037E-6 L 0.66393 0.04375 " pathEditMode="relative" rAng="0" ptsTypes="AA">
                                      <p:cBhvr>
                                        <p:cTn id="235" dur="20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7000"/>
                            </p:stCondLst>
                            <p:childTnLst>
                              <p:par>
                                <p:cTn id="23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3204E-7 1.48148E-6 L 0.50736 0.47569 " pathEditMode="relative" rAng="0" ptsTypes="AA">
                                      <p:cBhvr>
                                        <p:cTn id="238" dur="2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" y="2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9000"/>
                            </p:stCondLst>
                            <p:childTnLst>
                              <p:par>
                                <p:cTn id="24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0647E-6 -3.7037E-6 L 0.71629 0.57917 " pathEditMode="relative" rAng="0" ptsTypes="AA">
                                      <p:cBhvr>
                                        <p:cTn id="241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" y="2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61000"/>
                            </p:stCondLst>
                            <p:childTnLst>
                              <p:par>
                                <p:cTn id="24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3535E-6 -1.11111E-6 L 0.39742 0.37014 " pathEditMode="relative" rAng="0" ptsTypes="AA">
                                      <p:cBhvr>
                                        <p:cTn id="244" dur="2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63000"/>
                            </p:stCondLst>
                            <p:childTnLst>
                              <p:par>
                                <p:cTn id="24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5625E-7 4.07407E-6 L 0.43233 0.14953 " pathEditMode="relative" rAng="0" ptsTypes="AA">
                                      <p:cBhvr>
                                        <p:cTn id="247" dur="2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65000"/>
                            </p:stCondLst>
                            <p:childTnLst>
                              <p:par>
                                <p:cTn id="24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4985E-6 -3.33333E-6 L 0.48534 0.38611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7000"/>
                            </p:stCondLst>
                            <p:childTnLst>
                              <p:par>
                                <p:cTn id="25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6349E-6 4.07407E-6 L 0.57979 0.13564 " pathEditMode="relative" rAng="0" ptsTypes="AA">
                                      <p:cBhvr>
                                        <p:cTn id="253" dur="2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" grpId="0"/>
      <p:bldP spid="255" grpId="0"/>
      <p:bldP spid="256" grpId="0"/>
      <p:bldP spid="257" grpId="0"/>
      <p:bldP spid="258" grpId="0" animBg="1"/>
      <p:bldP spid="258" grpId="1" animBg="1"/>
      <p:bldP spid="259" grpId="0" animBg="1"/>
      <p:bldP spid="259" grpId="1" animBg="1"/>
      <p:bldP spid="260" grpId="0" animBg="1"/>
      <p:bldP spid="260" grpId="1" animBg="1"/>
      <p:bldP spid="261" grpId="0" animBg="1"/>
      <p:bldP spid="261" grpId="1" animBg="1"/>
      <p:bldP spid="262" grpId="0" animBg="1"/>
      <p:bldP spid="262" grpId="1" animBg="1"/>
      <p:bldP spid="263" grpId="0" animBg="1"/>
      <p:bldP spid="263" grpId="1" animBg="1"/>
      <p:bldP spid="264" grpId="0" animBg="1"/>
      <p:bldP spid="264" grpId="1" animBg="1"/>
      <p:bldP spid="265" grpId="0" animBg="1"/>
      <p:bldP spid="265" grpId="1" animBg="1"/>
      <p:bldP spid="266" grpId="0" animBg="1"/>
      <p:bldP spid="266" grpId="1" animBg="1"/>
      <p:bldP spid="267" grpId="0" animBg="1"/>
      <p:bldP spid="267" grpId="1" animBg="1"/>
      <p:bldP spid="268" grpId="0" animBg="1"/>
      <p:bldP spid="268" grpId="1" animBg="1"/>
      <p:bldP spid="270" grpId="0" animBg="1"/>
      <p:bldP spid="270" grpId="1" animBg="1"/>
      <p:bldP spid="271" grpId="0" animBg="1"/>
      <p:bldP spid="271" grpId="1" animBg="1"/>
      <p:bldP spid="273" grpId="0" animBg="1"/>
      <p:bldP spid="273" grpId="1" animBg="1"/>
      <p:bldP spid="275" grpId="0" animBg="1"/>
      <p:bldP spid="275" grpId="1" animBg="1"/>
      <p:bldP spid="276" grpId="0" animBg="1"/>
      <p:bldP spid="276" grpId="1" animBg="1"/>
      <p:bldP spid="277" grpId="0" animBg="1"/>
      <p:bldP spid="277" grpId="1" animBg="1"/>
      <p:bldP spid="278" grpId="0" animBg="1"/>
      <p:bldP spid="278" grpId="1" animBg="1"/>
      <p:bldP spid="279" grpId="0" animBg="1"/>
      <p:bldP spid="279" grpId="1" animBg="1"/>
      <p:bldP spid="282" grpId="0" animBg="1"/>
      <p:bldP spid="282" grpId="1" animBg="1"/>
      <p:bldP spid="283" grpId="0" animBg="1"/>
      <p:bldP spid="283" grpId="1" animBg="1"/>
      <p:bldP spid="284" grpId="0" animBg="1"/>
      <p:bldP spid="284" grpId="1" animBg="1"/>
      <p:bldP spid="288" grpId="0" animBg="1"/>
      <p:bldP spid="288" grpId="1" animBg="1"/>
      <p:bldP spid="289" grpId="0" animBg="1"/>
      <p:bldP spid="289" grpId="1" animBg="1"/>
      <p:bldP spid="290" grpId="0" animBg="1"/>
      <p:bldP spid="290" grpId="1" animBg="1"/>
      <p:bldP spid="292" grpId="0" animBg="1"/>
      <p:bldP spid="292" grpId="1" animBg="1"/>
      <p:bldP spid="293" grpId="0" animBg="1"/>
      <p:bldP spid="293" grpId="1" animBg="1"/>
      <p:bldP spid="294" grpId="0" animBg="1"/>
      <p:bldP spid="294" grpId="1" animBg="1"/>
      <p:bldP spid="296" grpId="0" animBg="1"/>
      <p:bldP spid="296" grpId="1" animBg="1"/>
      <p:bldP spid="297" grpId="0" animBg="1"/>
      <p:bldP spid="297" grpId="1" animBg="1"/>
      <p:bldP spid="298" grpId="0" animBg="1"/>
      <p:bldP spid="298" grpId="1" animBg="1"/>
      <p:bldP spid="122" grpId="0" animBg="1"/>
      <p:bldP spid="122" grpId="1" animBg="1"/>
      <p:bldP spid="123" grpId="0" build="p"/>
      <p:bldP spid="123" grpI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258"/>
          <p:cNvSpPr txBox="1">
            <a:spLocks noChangeArrowheads="1"/>
          </p:cNvSpPr>
          <p:nvPr/>
        </p:nvSpPr>
        <p:spPr bwMode="auto">
          <a:xfrm rot="-2110769">
            <a:off x="679450" y="355600"/>
            <a:ext cx="9556750" cy="538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00">
                <a:solidFill>
                  <a:schemeClr val="bg2"/>
                </a:solidFill>
              </a:rPr>
              <a:t>Draft</a:t>
            </a:r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346075" y="179388"/>
            <a:ext cx="231457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With codons assigned to the principle ODU. A table can be formed for each of the 256 ODU and their DNA- codon assignments. This is simplified thru the use of color coding of codon pairs.</a:t>
            </a:r>
          </a:p>
          <a:p>
            <a:endParaRPr lang="en-US"/>
          </a:p>
          <a:p>
            <a:r>
              <a:rPr lang="en-US"/>
              <a:t> 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70188" y="647700"/>
          <a:ext cx="8825342" cy="5422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290"/>
                <a:gridCol w="647700"/>
                <a:gridCol w="469900"/>
                <a:gridCol w="508000"/>
                <a:gridCol w="457200"/>
                <a:gridCol w="368300"/>
                <a:gridCol w="508000"/>
                <a:gridCol w="555381"/>
                <a:gridCol w="511419"/>
                <a:gridCol w="622300"/>
                <a:gridCol w="558800"/>
                <a:gridCol w="399400"/>
                <a:gridCol w="349900"/>
                <a:gridCol w="682986"/>
                <a:gridCol w="486093"/>
                <a:gridCol w="470682"/>
                <a:gridCol w="431459"/>
                <a:gridCol w="444532"/>
              </a:tblGrid>
              <a:tr h="297465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Ogbe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Oyeku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Iwori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Edi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Irosun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Oworin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Obara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Okanran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Ogunda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Osa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Ika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Oturupon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Otura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Irete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Oshe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Ofun</a:t>
                      </a:r>
                      <a:endParaRPr lang="en-US" sz="900" dirty="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Ogbe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Oyeku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3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Iwori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4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 Edi</a:t>
                      </a:r>
                    </a:p>
                    <a:p>
                      <a:r>
                        <a:rPr lang="en-US" sz="900" dirty="0" smtClean="0"/>
                        <a:t>  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5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Irosun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6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Oworin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7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Obara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8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Okanran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9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Ogunda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10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Osa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11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Ika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12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Oturupon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13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Otura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14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Irete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15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Oshe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16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err="1" smtClean="0"/>
                        <a:t>Ofun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  <a:tr h="297465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95300" y="3556000"/>
            <a:ext cx="228600" cy="2032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4500" y="4127500"/>
            <a:ext cx="228600" cy="2032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2600" y="4648200"/>
            <a:ext cx="228600" cy="203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2600" y="5194300"/>
            <a:ext cx="228600" cy="20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563" name="TextBox 11"/>
          <p:cNvSpPr txBox="1">
            <a:spLocks noChangeArrowheads="1"/>
          </p:cNvSpPr>
          <p:nvPr/>
        </p:nvSpPr>
        <p:spPr bwMode="auto">
          <a:xfrm>
            <a:off x="812800" y="3479800"/>
            <a:ext cx="8001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00   G   </a:t>
            </a:r>
          </a:p>
          <a:p>
            <a:endParaRPr lang="en-US"/>
          </a:p>
          <a:p>
            <a:r>
              <a:rPr lang="en-US"/>
              <a:t>01   T </a:t>
            </a:r>
          </a:p>
          <a:p>
            <a:endParaRPr lang="en-US"/>
          </a:p>
          <a:p>
            <a:r>
              <a:rPr lang="en-US"/>
              <a:t>10   A</a:t>
            </a:r>
          </a:p>
          <a:p>
            <a:endParaRPr lang="en-US"/>
          </a:p>
          <a:p>
            <a:r>
              <a:rPr lang="en-US"/>
              <a:t>11   C</a:t>
            </a:r>
          </a:p>
          <a:p>
            <a:endParaRPr lang="en-US"/>
          </a:p>
        </p:txBody>
      </p:sp>
      <p:grpSp>
        <p:nvGrpSpPr>
          <p:cNvPr id="8564" name="Group 309"/>
          <p:cNvGrpSpPr>
            <a:grpSpLocks/>
          </p:cNvGrpSpPr>
          <p:nvPr/>
        </p:nvGrpSpPr>
        <p:grpSpPr bwMode="auto">
          <a:xfrm>
            <a:off x="3873500" y="336550"/>
            <a:ext cx="212725" cy="171450"/>
            <a:chOff x="3890075" y="335796"/>
            <a:chExt cx="212096" cy="171863"/>
          </a:xfrm>
        </p:grpSpPr>
        <p:grpSp>
          <p:nvGrpSpPr>
            <p:cNvPr id="11808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3758848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872567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809" name="TextBox 277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810" name="TextBox 278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565" name="Group 310"/>
          <p:cNvGrpSpPr>
            <a:grpSpLocks/>
          </p:cNvGrpSpPr>
          <p:nvPr/>
        </p:nvGrpSpPr>
        <p:grpSpPr bwMode="auto">
          <a:xfrm>
            <a:off x="4349750" y="330200"/>
            <a:ext cx="223838" cy="187325"/>
            <a:chOff x="4349861" y="330633"/>
            <a:chExt cx="223847" cy="187252"/>
          </a:xfrm>
        </p:grpSpPr>
        <p:grpSp>
          <p:nvGrpSpPr>
            <p:cNvPr id="11803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3760067" y="177797"/>
                <a:ext cx="100972" cy="14035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874128" y="177797"/>
                <a:ext cx="100972" cy="14035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804" name="TextBox 286"/>
            <p:cNvSpPr txBox="1">
              <a:spLocks noChangeArrowheads="1"/>
            </p:cNvSpPr>
            <p:nvPr/>
          </p:nvSpPr>
          <p:spPr bwMode="auto">
            <a:xfrm>
              <a:off x="4349861" y="3306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1805" name="TextBox 287"/>
            <p:cNvSpPr txBox="1">
              <a:spLocks noChangeArrowheads="1"/>
            </p:cNvSpPr>
            <p:nvPr/>
          </p:nvSpPr>
          <p:spPr bwMode="auto">
            <a:xfrm>
              <a:off x="4450601" y="33321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566" name="Group 313"/>
          <p:cNvGrpSpPr>
            <a:grpSpLocks/>
          </p:cNvGrpSpPr>
          <p:nvPr/>
        </p:nvGrpSpPr>
        <p:grpSpPr bwMode="auto">
          <a:xfrm>
            <a:off x="5649913" y="346075"/>
            <a:ext cx="222250" cy="184150"/>
            <a:chOff x="5649130" y="346137"/>
            <a:chExt cx="223465" cy="184666"/>
          </a:xfrm>
        </p:grpSpPr>
        <p:grpSp>
          <p:nvGrpSpPr>
            <p:cNvPr id="1179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3758899" y="176666"/>
                <a:ext cx="101520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873580" y="176666"/>
                <a:ext cx="101520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99" name="TextBox 280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800" name="TextBox 288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567" name="Group 314"/>
          <p:cNvGrpSpPr>
            <a:grpSpLocks/>
          </p:cNvGrpSpPr>
          <p:nvPr/>
        </p:nvGrpSpPr>
        <p:grpSpPr bwMode="auto">
          <a:xfrm>
            <a:off x="6165850" y="357188"/>
            <a:ext cx="261938" cy="187325"/>
            <a:chOff x="6165719" y="356469"/>
            <a:chExt cx="262026" cy="187251"/>
          </a:xfrm>
        </p:grpSpPr>
        <p:grpSp>
          <p:nvGrpSpPr>
            <p:cNvPr id="1179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758738" y="175800"/>
                <a:ext cx="101177" cy="14164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3873923" y="175800"/>
                <a:ext cx="101177" cy="141646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94" name="TextBox 281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95" name="TextBox 289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568" name="Group 315"/>
          <p:cNvGrpSpPr>
            <a:grpSpLocks/>
          </p:cNvGrpSpPr>
          <p:nvPr/>
        </p:nvGrpSpPr>
        <p:grpSpPr bwMode="auto">
          <a:xfrm>
            <a:off x="6726238" y="346075"/>
            <a:ext cx="211137" cy="174625"/>
            <a:chOff x="6726244" y="346143"/>
            <a:chExt cx="211754" cy="174437"/>
          </a:xfrm>
        </p:grpSpPr>
        <p:grpSp>
          <p:nvGrpSpPr>
            <p:cNvPr id="1178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3759448" y="175790"/>
                <a:ext cx="101263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873837" y="175790"/>
                <a:ext cx="101263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89" name="TextBox 290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790" name="TextBox 295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569" name="Group 316"/>
          <p:cNvGrpSpPr>
            <a:grpSpLocks/>
          </p:cNvGrpSpPr>
          <p:nvPr/>
        </p:nvGrpSpPr>
        <p:grpSpPr bwMode="auto">
          <a:xfrm>
            <a:off x="7307263" y="342900"/>
            <a:ext cx="225425" cy="190500"/>
            <a:chOff x="7307411" y="343563"/>
            <a:chExt cx="225240" cy="189826"/>
          </a:xfrm>
        </p:grpSpPr>
        <p:grpSp>
          <p:nvGrpSpPr>
            <p:cNvPr id="1178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3764805" y="179909"/>
                <a:ext cx="102752" cy="1399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3878767" y="179909"/>
                <a:ext cx="102754" cy="13990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84" name="TextBox 291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1785" name="TextBox 296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70" name="Group 317"/>
          <p:cNvGrpSpPr>
            <a:grpSpLocks/>
          </p:cNvGrpSpPr>
          <p:nvPr/>
        </p:nvGrpSpPr>
        <p:grpSpPr bwMode="auto">
          <a:xfrm>
            <a:off x="7866063" y="346075"/>
            <a:ext cx="227012" cy="184150"/>
            <a:chOff x="7865350" y="346143"/>
            <a:chExt cx="228045" cy="184666"/>
          </a:xfrm>
        </p:grpSpPr>
        <p:grpSp>
          <p:nvGrpSpPr>
            <p:cNvPr id="1177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3759098" y="176685"/>
                <a:ext cx="10142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873673" y="176685"/>
                <a:ext cx="10142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79" name="TextBox 282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80" name="TextBox 297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71" name="Group 318"/>
          <p:cNvGrpSpPr>
            <a:grpSpLocks/>
          </p:cNvGrpSpPr>
          <p:nvPr/>
        </p:nvGrpSpPr>
        <p:grpSpPr bwMode="auto">
          <a:xfrm>
            <a:off x="8370888" y="349250"/>
            <a:ext cx="220662" cy="184150"/>
            <a:chOff x="8371624" y="348729"/>
            <a:chExt cx="219844" cy="184666"/>
          </a:xfrm>
        </p:grpSpPr>
        <p:grpSp>
          <p:nvGrpSpPr>
            <p:cNvPr id="1177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3764788" y="191658"/>
                <a:ext cx="10245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878422" y="176574"/>
                <a:ext cx="102456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74" name="TextBox 283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75" name="TextBox 298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72" name="Group 322"/>
          <p:cNvGrpSpPr>
            <a:grpSpLocks/>
          </p:cNvGrpSpPr>
          <p:nvPr/>
        </p:nvGrpSpPr>
        <p:grpSpPr bwMode="auto">
          <a:xfrm>
            <a:off x="9861550" y="346075"/>
            <a:ext cx="225425" cy="184150"/>
            <a:chOff x="9862018" y="346149"/>
            <a:chExt cx="225740" cy="184666"/>
          </a:xfrm>
        </p:grpSpPr>
        <p:grpSp>
          <p:nvGrpSpPr>
            <p:cNvPr id="11768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69" name="TextBox 284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70" name="TextBox 299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73" name="Group 323"/>
          <p:cNvGrpSpPr>
            <a:grpSpLocks/>
          </p:cNvGrpSpPr>
          <p:nvPr/>
        </p:nvGrpSpPr>
        <p:grpSpPr bwMode="auto">
          <a:xfrm>
            <a:off x="10310813" y="349250"/>
            <a:ext cx="225425" cy="184150"/>
            <a:chOff x="10311460" y="348735"/>
            <a:chExt cx="225336" cy="184666"/>
          </a:xfrm>
        </p:grpSpPr>
        <p:grpSp>
          <p:nvGrpSpPr>
            <p:cNvPr id="11763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3764808" y="176238"/>
                <a:ext cx="10279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3878819" y="176238"/>
                <a:ext cx="10279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64" name="TextBox 285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65" name="TextBox 300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74" name="Group 326"/>
          <p:cNvGrpSpPr>
            <a:grpSpLocks/>
          </p:cNvGrpSpPr>
          <p:nvPr/>
        </p:nvGrpSpPr>
        <p:grpSpPr bwMode="auto">
          <a:xfrm>
            <a:off x="11190288" y="346075"/>
            <a:ext cx="217487" cy="187325"/>
            <a:chOff x="11189686" y="346155"/>
            <a:chExt cx="218530" cy="187252"/>
          </a:xfrm>
        </p:grpSpPr>
        <p:grpSp>
          <p:nvGrpSpPr>
            <p:cNvPr id="11758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3759045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3873648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59" name="TextBox 301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1760" name="TextBox 302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75" name="Group 320"/>
          <p:cNvGrpSpPr>
            <a:grpSpLocks/>
          </p:cNvGrpSpPr>
          <p:nvPr/>
        </p:nvGrpSpPr>
        <p:grpSpPr bwMode="auto">
          <a:xfrm>
            <a:off x="8769350" y="346075"/>
            <a:ext cx="217488" cy="187325"/>
            <a:chOff x="8769390" y="346149"/>
            <a:chExt cx="216885" cy="187250"/>
          </a:xfrm>
        </p:grpSpPr>
        <p:grpSp>
          <p:nvGrpSpPr>
            <p:cNvPr id="11752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1754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44" name="Rectangle 43"/>
                <p:cNvSpPr/>
                <p:nvPr/>
              </p:nvSpPr>
              <p:spPr>
                <a:xfrm>
                  <a:off x="3758808" y="175966"/>
                  <a:ext cx="102552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3872547" y="175966"/>
                  <a:ext cx="102553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1755" name="TextBox 292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1753" name="TextBox 303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576" name="Group 321"/>
          <p:cNvGrpSpPr>
            <a:grpSpLocks/>
          </p:cNvGrpSpPr>
          <p:nvPr/>
        </p:nvGrpSpPr>
        <p:grpSpPr bwMode="auto">
          <a:xfrm>
            <a:off x="9271000" y="346075"/>
            <a:ext cx="220663" cy="187325"/>
            <a:chOff x="9270497" y="346153"/>
            <a:chExt cx="221854" cy="187248"/>
          </a:xfrm>
        </p:grpSpPr>
        <p:grpSp>
          <p:nvGrpSpPr>
            <p:cNvPr id="11747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3753561" y="175546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3868232" y="175546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48" name="TextBox 293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1749" name="TextBox 304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577" name="Group 324"/>
          <p:cNvGrpSpPr>
            <a:grpSpLocks/>
          </p:cNvGrpSpPr>
          <p:nvPr/>
        </p:nvGrpSpPr>
        <p:grpSpPr bwMode="auto">
          <a:xfrm>
            <a:off x="10783888" y="346075"/>
            <a:ext cx="239712" cy="187325"/>
            <a:chOff x="10784136" y="346159"/>
            <a:chExt cx="240224" cy="187246"/>
          </a:xfrm>
        </p:grpSpPr>
        <p:grpSp>
          <p:nvGrpSpPr>
            <p:cNvPr id="11742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37584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3872741" y="175991"/>
                <a:ext cx="103057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43" name="TextBox 305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1744" name="TextBox 306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578" name="Group 312"/>
          <p:cNvGrpSpPr>
            <a:grpSpLocks/>
          </p:cNvGrpSpPr>
          <p:nvPr/>
        </p:nvGrpSpPr>
        <p:grpSpPr bwMode="auto">
          <a:xfrm>
            <a:off x="5243513" y="346075"/>
            <a:ext cx="215900" cy="184150"/>
            <a:chOff x="5243596" y="346159"/>
            <a:chExt cx="215112" cy="184666"/>
          </a:xfrm>
        </p:grpSpPr>
        <p:grpSp>
          <p:nvGrpSpPr>
            <p:cNvPr id="11737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3758997" y="176736"/>
                <a:ext cx="102462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872637" y="176736"/>
                <a:ext cx="102463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38" name="TextBox 279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39" name="TextBox 307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579" name="Group 311"/>
          <p:cNvGrpSpPr>
            <a:grpSpLocks/>
          </p:cNvGrpSpPr>
          <p:nvPr/>
        </p:nvGrpSpPr>
        <p:grpSpPr bwMode="auto">
          <a:xfrm>
            <a:off x="4838700" y="349250"/>
            <a:ext cx="223838" cy="184150"/>
            <a:chOff x="4837987" y="348717"/>
            <a:chExt cx="225080" cy="184694"/>
          </a:xfrm>
        </p:grpSpPr>
        <p:grpSp>
          <p:nvGrpSpPr>
            <p:cNvPr id="11732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758883" y="179821"/>
                <a:ext cx="101528" cy="135788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873572" y="179821"/>
                <a:ext cx="101528" cy="13578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33" name="TextBox 294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1734" name="TextBox 308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580" name="Group 327"/>
          <p:cNvGrpSpPr>
            <a:grpSpLocks/>
          </p:cNvGrpSpPr>
          <p:nvPr/>
        </p:nvGrpSpPr>
        <p:grpSpPr bwMode="auto">
          <a:xfrm>
            <a:off x="2982913" y="981075"/>
            <a:ext cx="211137" cy="173038"/>
            <a:chOff x="3890075" y="335796"/>
            <a:chExt cx="212096" cy="171863"/>
          </a:xfrm>
        </p:grpSpPr>
        <p:grpSp>
          <p:nvGrpSpPr>
            <p:cNvPr id="11727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332" name="Rectangle 331"/>
              <p:cNvSpPr/>
              <p:nvPr/>
            </p:nvSpPr>
            <p:spPr>
              <a:xfrm>
                <a:off x="3759099" y="177671"/>
                <a:ext cx="101427" cy="13945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3873673" y="177671"/>
                <a:ext cx="101427" cy="13945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28" name="TextBox 329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29" name="TextBox 330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581" name="Group 333"/>
          <p:cNvGrpSpPr>
            <a:grpSpLocks/>
          </p:cNvGrpSpPr>
          <p:nvPr/>
        </p:nvGrpSpPr>
        <p:grpSpPr bwMode="auto">
          <a:xfrm>
            <a:off x="2973388" y="1255713"/>
            <a:ext cx="223837" cy="171450"/>
            <a:chOff x="4349861" y="342947"/>
            <a:chExt cx="223847" cy="171555"/>
          </a:xfrm>
        </p:grpSpPr>
        <p:grpSp>
          <p:nvGrpSpPr>
            <p:cNvPr id="11722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338" name="Rectangle 337"/>
              <p:cNvSpPr/>
              <p:nvPr/>
            </p:nvSpPr>
            <p:spPr>
              <a:xfrm>
                <a:off x="3760067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39" name="Rectangle 338"/>
              <p:cNvSpPr/>
              <p:nvPr/>
            </p:nvSpPr>
            <p:spPr>
              <a:xfrm>
                <a:off x="3874128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723" name="TextBox 335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724" name="TextBox 336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582" name="Group 339"/>
          <p:cNvGrpSpPr>
            <a:grpSpLocks/>
          </p:cNvGrpSpPr>
          <p:nvPr/>
        </p:nvGrpSpPr>
        <p:grpSpPr bwMode="auto">
          <a:xfrm>
            <a:off x="2943225" y="1544638"/>
            <a:ext cx="225425" cy="169862"/>
            <a:chOff x="4837987" y="348717"/>
            <a:chExt cx="225080" cy="169305"/>
          </a:xfrm>
        </p:grpSpPr>
        <p:grpSp>
          <p:nvGrpSpPr>
            <p:cNvPr id="11717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344" name="Rectangle 343"/>
              <p:cNvSpPr/>
              <p:nvPr/>
            </p:nvSpPr>
            <p:spPr>
              <a:xfrm>
                <a:off x="3758538" y="178411"/>
                <a:ext cx="102681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45" name="Rectangle 344"/>
              <p:cNvSpPr/>
              <p:nvPr/>
            </p:nvSpPr>
            <p:spPr>
              <a:xfrm>
                <a:off x="3872420" y="178411"/>
                <a:ext cx="102680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718" name="TextBox 341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719" name="TextBox 342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583" name="Group 345"/>
          <p:cNvGrpSpPr>
            <a:grpSpLocks/>
          </p:cNvGrpSpPr>
          <p:nvPr/>
        </p:nvGrpSpPr>
        <p:grpSpPr bwMode="auto">
          <a:xfrm>
            <a:off x="2992438" y="1857375"/>
            <a:ext cx="215900" cy="185738"/>
            <a:chOff x="5243596" y="346159"/>
            <a:chExt cx="215112" cy="184666"/>
          </a:xfrm>
        </p:grpSpPr>
        <p:grpSp>
          <p:nvGrpSpPr>
            <p:cNvPr id="11712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350" name="Rectangle 349"/>
              <p:cNvSpPr/>
              <p:nvPr/>
            </p:nvSpPr>
            <p:spPr>
              <a:xfrm>
                <a:off x="3758997" y="179744"/>
                <a:ext cx="102462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1" name="Rectangle 350"/>
              <p:cNvSpPr/>
              <p:nvPr/>
            </p:nvSpPr>
            <p:spPr>
              <a:xfrm>
                <a:off x="3872637" y="179744"/>
                <a:ext cx="102463" cy="1395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13" name="TextBox 347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14" name="TextBox 348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584" name="Group 351"/>
          <p:cNvGrpSpPr>
            <a:grpSpLocks/>
          </p:cNvGrpSpPr>
          <p:nvPr/>
        </p:nvGrpSpPr>
        <p:grpSpPr bwMode="auto">
          <a:xfrm>
            <a:off x="2968625" y="2230438"/>
            <a:ext cx="223838" cy="184150"/>
            <a:chOff x="5649130" y="346137"/>
            <a:chExt cx="223465" cy="184666"/>
          </a:xfrm>
        </p:grpSpPr>
        <p:grpSp>
          <p:nvGrpSpPr>
            <p:cNvPr id="11707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356" name="Rectangle 355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7" name="Rectangle 356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08" name="TextBox 353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09" name="TextBox 354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585" name="Group 357"/>
          <p:cNvGrpSpPr>
            <a:grpSpLocks/>
          </p:cNvGrpSpPr>
          <p:nvPr/>
        </p:nvGrpSpPr>
        <p:grpSpPr bwMode="auto">
          <a:xfrm>
            <a:off x="2927350" y="2524125"/>
            <a:ext cx="261938" cy="187325"/>
            <a:chOff x="6165719" y="356469"/>
            <a:chExt cx="262026" cy="187251"/>
          </a:xfrm>
        </p:grpSpPr>
        <p:grpSp>
          <p:nvGrpSpPr>
            <p:cNvPr id="11702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362" name="Rectangle 361"/>
              <p:cNvSpPr/>
              <p:nvPr/>
            </p:nvSpPr>
            <p:spPr>
              <a:xfrm>
                <a:off x="3758738" y="175800"/>
                <a:ext cx="101177" cy="14164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3" name="Rectangle 362"/>
              <p:cNvSpPr/>
              <p:nvPr/>
            </p:nvSpPr>
            <p:spPr>
              <a:xfrm>
                <a:off x="3873923" y="175800"/>
                <a:ext cx="101177" cy="14164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703" name="TextBox 359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704" name="TextBox 360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586" name="Group 363"/>
          <p:cNvGrpSpPr>
            <a:grpSpLocks/>
          </p:cNvGrpSpPr>
          <p:nvPr/>
        </p:nvGrpSpPr>
        <p:grpSpPr bwMode="auto">
          <a:xfrm>
            <a:off x="2986088" y="2844800"/>
            <a:ext cx="212725" cy="190500"/>
            <a:chOff x="6726244" y="346143"/>
            <a:chExt cx="211754" cy="189826"/>
          </a:xfrm>
        </p:grpSpPr>
        <p:grpSp>
          <p:nvGrpSpPr>
            <p:cNvPr id="11697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368" name="Rectangle 367"/>
              <p:cNvSpPr/>
              <p:nvPr/>
            </p:nvSpPr>
            <p:spPr>
              <a:xfrm>
                <a:off x="3759196" y="180220"/>
                <a:ext cx="102367" cy="13490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9" name="Rectangle 368"/>
              <p:cNvSpPr/>
              <p:nvPr/>
            </p:nvSpPr>
            <p:spPr>
              <a:xfrm>
                <a:off x="3872731" y="180220"/>
                <a:ext cx="102369" cy="13490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98" name="TextBox 365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1699" name="TextBox 366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87" name="Group 369"/>
          <p:cNvGrpSpPr>
            <a:grpSpLocks/>
          </p:cNvGrpSpPr>
          <p:nvPr/>
        </p:nvGrpSpPr>
        <p:grpSpPr bwMode="auto">
          <a:xfrm>
            <a:off x="2954338" y="3117850"/>
            <a:ext cx="225425" cy="190500"/>
            <a:chOff x="7307411" y="343563"/>
            <a:chExt cx="225240" cy="189826"/>
          </a:xfrm>
        </p:grpSpPr>
        <p:grpSp>
          <p:nvGrpSpPr>
            <p:cNvPr id="11692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374" name="Rectangle 373"/>
              <p:cNvSpPr/>
              <p:nvPr/>
            </p:nvSpPr>
            <p:spPr>
              <a:xfrm>
                <a:off x="3770409" y="179909"/>
                <a:ext cx="102754" cy="1399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5" name="Rectangle 374"/>
              <p:cNvSpPr/>
              <p:nvPr/>
            </p:nvSpPr>
            <p:spPr>
              <a:xfrm>
                <a:off x="3884373" y="179909"/>
                <a:ext cx="102752" cy="13990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93" name="TextBox 371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1694" name="TextBox 372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88" name="Group 375"/>
          <p:cNvGrpSpPr>
            <a:grpSpLocks/>
          </p:cNvGrpSpPr>
          <p:nvPr/>
        </p:nvGrpSpPr>
        <p:grpSpPr bwMode="auto">
          <a:xfrm>
            <a:off x="2935288" y="3403600"/>
            <a:ext cx="227012" cy="184150"/>
            <a:chOff x="7865350" y="346143"/>
            <a:chExt cx="228045" cy="184666"/>
          </a:xfrm>
        </p:grpSpPr>
        <p:grpSp>
          <p:nvGrpSpPr>
            <p:cNvPr id="11687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80" name="Rectangle 379"/>
              <p:cNvSpPr/>
              <p:nvPr/>
            </p:nvSpPr>
            <p:spPr>
              <a:xfrm>
                <a:off x="3759098" y="176685"/>
                <a:ext cx="10142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1" name="Rectangle 380"/>
              <p:cNvSpPr/>
              <p:nvPr/>
            </p:nvSpPr>
            <p:spPr>
              <a:xfrm>
                <a:off x="3873673" y="176685"/>
                <a:ext cx="10142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88" name="TextBox 377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89" name="TextBox 378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89" name="Group 387"/>
          <p:cNvGrpSpPr>
            <a:grpSpLocks/>
          </p:cNvGrpSpPr>
          <p:nvPr/>
        </p:nvGrpSpPr>
        <p:grpSpPr bwMode="auto">
          <a:xfrm>
            <a:off x="2998788" y="3713163"/>
            <a:ext cx="220662" cy="184150"/>
            <a:chOff x="8371624" y="348729"/>
            <a:chExt cx="219844" cy="184666"/>
          </a:xfrm>
        </p:grpSpPr>
        <p:grpSp>
          <p:nvGrpSpPr>
            <p:cNvPr id="11682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392" name="Rectangle 391"/>
              <p:cNvSpPr/>
              <p:nvPr/>
            </p:nvSpPr>
            <p:spPr>
              <a:xfrm>
                <a:off x="3770377" y="176574"/>
                <a:ext cx="10245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3" name="Rectangle 392"/>
              <p:cNvSpPr/>
              <p:nvPr/>
            </p:nvSpPr>
            <p:spPr>
              <a:xfrm>
                <a:off x="3884010" y="176574"/>
                <a:ext cx="10245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83" name="TextBox 389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84" name="TextBox 390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90" name="Group 393"/>
          <p:cNvGrpSpPr>
            <a:grpSpLocks/>
          </p:cNvGrpSpPr>
          <p:nvPr/>
        </p:nvGrpSpPr>
        <p:grpSpPr bwMode="auto">
          <a:xfrm>
            <a:off x="2974975" y="4010025"/>
            <a:ext cx="215900" cy="187325"/>
            <a:chOff x="8769390" y="346149"/>
            <a:chExt cx="216885" cy="187250"/>
          </a:xfrm>
        </p:grpSpPr>
        <p:grpSp>
          <p:nvGrpSpPr>
            <p:cNvPr id="11676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1678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99" name="Rectangle 398"/>
                <p:cNvSpPr/>
                <p:nvPr/>
              </p:nvSpPr>
              <p:spPr>
                <a:xfrm>
                  <a:off x="3759096" y="175966"/>
                  <a:ext cx="101428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0" name="Rectangle 399"/>
                <p:cNvSpPr/>
                <p:nvPr/>
              </p:nvSpPr>
              <p:spPr>
                <a:xfrm>
                  <a:off x="3873672" y="175966"/>
                  <a:ext cx="101428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1679" name="TextBox 397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1677" name="TextBox 395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591" name="Group 400"/>
          <p:cNvGrpSpPr>
            <a:grpSpLocks/>
          </p:cNvGrpSpPr>
          <p:nvPr/>
        </p:nvGrpSpPr>
        <p:grpSpPr bwMode="auto">
          <a:xfrm>
            <a:off x="2990850" y="4302125"/>
            <a:ext cx="222250" cy="187325"/>
            <a:chOff x="9270497" y="346153"/>
            <a:chExt cx="221854" cy="187248"/>
          </a:xfrm>
        </p:grpSpPr>
        <p:grpSp>
          <p:nvGrpSpPr>
            <p:cNvPr id="11671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405" name="Rectangle 404"/>
              <p:cNvSpPr/>
              <p:nvPr/>
            </p:nvSpPr>
            <p:spPr>
              <a:xfrm>
                <a:off x="3770399" y="175546"/>
                <a:ext cx="102654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06" name="Rectangle 405"/>
              <p:cNvSpPr/>
              <p:nvPr/>
            </p:nvSpPr>
            <p:spPr>
              <a:xfrm>
                <a:off x="3884251" y="175546"/>
                <a:ext cx="102655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72" name="TextBox 402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1673" name="TextBox 403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592" name="Group 406"/>
          <p:cNvGrpSpPr>
            <a:grpSpLocks/>
          </p:cNvGrpSpPr>
          <p:nvPr/>
        </p:nvGrpSpPr>
        <p:grpSpPr bwMode="auto">
          <a:xfrm>
            <a:off x="2976563" y="4594225"/>
            <a:ext cx="225425" cy="184150"/>
            <a:chOff x="9862018" y="346149"/>
            <a:chExt cx="225740" cy="184666"/>
          </a:xfrm>
        </p:grpSpPr>
        <p:grpSp>
          <p:nvGrpSpPr>
            <p:cNvPr id="11666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411" name="Rectangle 410"/>
              <p:cNvSpPr/>
              <p:nvPr/>
            </p:nvSpPr>
            <p:spPr>
              <a:xfrm>
                <a:off x="3759774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2" name="Rectangle 411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67" name="TextBox 408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68" name="TextBox 409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93" name="Group 412"/>
          <p:cNvGrpSpPr>
            <a:grpSpLocks/>
          </p:cNvGrpSpPr>
          <p:nvPr/>
        </p:nvGrpSpPr>
        <p:grpSpPr bwMode="auto">
          <a:xfrm>
            <a:off x="2979738" y="4895850"/>
            <a:ext cx="225425" cy="185738"/>
            <a:chOff x="10311460" y="348735"/>
            <a:chExt cx="225336" cy="184666"/>
          </a:xfrm>
        </p:grpSpPr>
        <p:grpSp>
          <p:nvGrpSpPr>
            <p:cNvPr id="11661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417" name="Rectangle 416"/>
              <p:cNvSpPr/>
              <p:nvPr/>
            </p:nvSpPr>
            <p:spPr>
              <a:xfrm>
                <a:off x="3764808" y="179380"/>
                <a:ext cx="10279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8" name="Rectangle 417"/>
              <p:cNvSpPr/>
              <p:nvPr/>
            </p:nvSpPr>
            <p:spPr>
              <a:xfrm>
                <a:off x="3878819" y="179380"/>
                <a:ext cx="102798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62" name="TextBox 414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63" name="TextBox 415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94" name="Group 418"/>
          <p:cNvGrpSpPr>
            <a:grpSpLocks/>
          </p:cNvGrpSpPr>
          <p:nvPr/>
        </p:nvGrpSpPr>
        <p:grpSpPr bwMode="auto">
          <a:xfrm>
            <a:off x="2952750" y="5192713"/>
            <a:ext cx="239713" cy="187325"/>
            <a:chOff x="10784136" y="346159"/>
            <a:chExt cx="240224" cy="187246"/>
          </a:xfrm>
        </p:grpSpPr>
        <p:grpSp>
          <p:nvGrpSpPr>
            <p:cNvPr id="11656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423" name="Rectangle 422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24" name="Rectangle 423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57" name="TextBox 420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1658" name="TextBox 421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595" name="Group 424"/>
          <p:cNvGrpSpPr>
            <a:grpSpLocks/>
          </p:cNvGrpSpPr>
          <p:nvPr/>
        </p:nvGrpSpPr>
        <p:grpSpPr bwMode="auto">
          <a:xfrm>
            <a:off x="2989263" y="5484813"/>
            <a:ext cx="219075" cy="187325"/>
            <a:chOff x="11189686" y="346155"/>
            <a:chExt cx="218530" cy="187252"/>
          </a:xfrm>
        </p:grpSpPr>
        <p:grpSp>
          <p:nvGrpSpPr>
            <p:cNvPr id="11651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429" name="Rectangle 428"/>
              <p:cNvSpPr/>
              <p:nvPr/>
            </p:nvSpPr>
            <p:spPr>
              <a:xfrm>
                <a:off x="3758745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30" name="Rectangle 429"/>
              <p:cNvSpPr/>
              <p:nvPr/>
            </p:nvSpPr>
            <p:spPr>
              <a:xfrm>
                <a:off x="3872517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52" name="TextBox 426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1653" name="TextBox 427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596" name="Group 430"/>
          <p:cNvGrpSpPr>
            <a:grpSpLocks/>
          </p:cNvGrpSpPr>
          <p:nvPr/>
        </p:nvGrpSpPr>
        <p:grpSpPr bwMode="auto">
          <a:xfrm>
            <a:off x="3759200" y="984250"/>
            <a:ext cx="212725" cy="171450"/>
            <a:chOff x="3890075" y="335796"/>
            <a:chExt cx="212096" cy="171863"/>
          </a:xfrm>
        </p:grpSpPr>
        <p:grpSp>
          <p:nvGrpSpPr>
            <p:cNvPr id="11646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35" name="Rectangle 434"/>
              <p:cNvSpPr/>
              <p:nvPr/>
            </p:nvSpPr>
            <p:spPr>
              <a:xfrm>
                <a:off x="3758848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36" name="Rectangle 435"/>
              <p:cNvSpPr/>
              <p:nvPr/>
            </p:nvSpPr>
            <p:spPr>
              <a:xfrm>
                <a:off x="3872567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47" name="TextBox 432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48" name="TextBox 433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597" name="Group 436"/>
          <p:cNvGrpSpPr>
            <a:grpSpLocks/>
          </p:cNvGrpSpPr>
          <p:nvPr/>
        </p:nvGrpSpPr>
        <p:grpSpPr bwMode="auto">
          <a:xfrm>
            <a:off x="4230688" y="984250"/>
            <a:ext cx="212725" cy="171450"/>
            <a:chOff x="3890075" y="335796"/>
            <a:chExt cx="212096" cy="171863"/>
          </a:xfrm>
        </p:grpSpPr>
        <p:grpSp>
          <p:nvGrpSpPr>
            <p:cNvPr id="11641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41" name="Rectangle 440"/>
              <p:cNvSpPr/>
              <p:nvPr/>
            </p:nvSpPr>
            <p:spPr>
              <a:xfrm>
                <a:off x="3758848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42" name="Rectangle 441"/>
              <p:cNvSpPr/>
              <p:nvPr/>
            </p:nvSpPr>
            <p:spPr>
              <a:xfrm>
                <a:off x="3872566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42" name="TextBox 438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43" name="TextBox 439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598" name="Group 442"/>
          <p:cNvGrpSpPr>
            <a:grpSpLocks/>
          </p:cNvGrpSpPr>
          <p:nvPr/>
        </p:nvGrpSpPr>
        <p:grpSpPr bwMode="auto">
          <a:xfrm>
            <a:off x="4743450" y="985838"/>
            <a:ext cx="212725" cy="171450"/>
            <a:chOff x="3890075" y="335796"/>
            <a:chExt cx="212096" cy="171863"/>
          </a:xfrm>
        </p:grpSpPr>
        <p:grpSp>
          <p:nvGrpSpPr>
            <p:cNvPr id="11636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47" name="Rectangle 446"/>
              <p:cNvSpPr/>
              <p:nvPr/>
            </p:nvSpPr>
            <p:spPr>
              <a:xfrm>
                <a:off x="3758848" y="179703"/>
                <a:ext cx="102534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48" name="Rectangle 447"/>
              <p:cNvSpPr/>
              <p:nvPr/>
            </p:nvSpPr>
            <p:spPr>
              <a:xfrm>
                <a:off x="3872567" y="179703"/>
                <a:ext cx="102533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37" name="TextBox 444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38" name="TextBox 445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599" name="Group 448"/>
          <p:cNvGrpSpPr>
            <a:grpSpLocks/>
          </p:cNvGrpSpPr>
          <p:nvPr/>
        </p:nvGrpSpPr>
        <p:grpSpPr bwMode="auto">
          <a:xfrm>
            <a:off x="5192713" y="992188"/>
            <a:ext cx="212725" cy="171450"/>
            <a:chOff x="3890075" y="335796"/>
            <a:chExt cx="212096" cy="171863"/>
          </a:xfrm>
        </p:grpSpPr>
        <p:grpSp>
          <p:nvGrpSpPr>
            <p:cNvPr id="11631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53" name="Rectangle 452"/>
              <p:cNvSpPr/>
              <p:nvPr/>
            </p:nvSpPr>
            <p:spPr>
              <a:xfrm>
                <a:off x="3758848" y="179703"/>
                <a:ext cx="102533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54" name="Rectangle 453"/>
              <p:cNvSpPr/>
              <p:nvPr/>
            </p:nvSpPr>
            <p:spPr>
              <a:xfrm>
                <a:off x="3872566" y="179703"/>
                <a:ext cx="102534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32" name="TextBox 450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33" name="TextBox 451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0" name="Group 454"/>
          <p:cNvGrpSpPr>
            <a:grpSpLocks/>
          </p:cNvGrpSpPr>
          <p:nvPr/>
        </p:nvGrpSpPr>
        <p:grpSpPr bwMode="auto">
          <a:xfrm>
            <a:off x="5568950" y="993775"/>
            <a:ext cx="212725" cy="171450"/>
            <a:chOff x="3890075" y="335796"/>
            <a:chExt cx="212096" cy="171863"/>
          </a:xfrm>
        </p:grpSpPr>
        <p:grpSp>
          <p:nvGrpSpPr>
            <p:cNvPr id="11626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59" name="Rectangle 458"/>
              <p:cNvSpPr/>
              <p:nvPr/>
            </p:nvSpPr>
            <p:spPr>
              <a:xfrm>
                <a:off x="3758848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60" name="Rectangle 459"/>
              <p:cNvSpPr/>
              <p:nvPr/>
            </p:nvSpPr>
            <p:spPr>
              <a:xfrm>
                <a:off x="3872567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27" name="TextBox 456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28" name="TextBox 457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1" name="Group 460"/>
          <p:cNvGrpSpPr>
            <a:grpSpLocks/>
          </p:cNvGrpSpPr>
          <p:nvPr/>
        </p:nvGrpSpPr>
        <p:grpSpPr bwMode="auto">
          <a:xfrm>
            <a:off x="6072188" y="995363"/>
            <a:ext cx="211137" cy="171450"/>
            <a:chOff x="3890075" y="335796"/>
            <a:chExt cx="212096" cy="171863"/>
          </a:xfrm>
        </p:grpSpPr>
        <p:grpSp>
          <p:nvGrpSpPr>
            <p:cNvPr id="11621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65" name="Rectangle 464"/>
              <p:cNvSpPr/>
              <p:nvPr/>
            </p:nvSpPr>
            <p:spPr>
              <a:xfrm>
                <a:off x="3759099" y="179703"/>
                <a:ext cx="101427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66" name="Rectangle 465"/>
              <p:cNvSpPr/>
              <p:nvPr/>
            </p:nvSpPr>
            <p:spPr>
              <a:xfrm>
                <a:off x="3873673" y="179703"/>
                <a:ext cx="101427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22" name="TextBox 462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23" name="TextBox 463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2" name="Group 466"/>
          <p:cNvGrpSpPr>
            <a:grpSpLocks/>
          </p:cNvGrpSpPr>
          <p:nvPr/>
        </p:nvGrpSpPr>
        <p:grpSpPr bwMode="auto">
          <a:xfrm>
            <a:off x="6623050" y="1001713"/>
            <a:ext cx="211138" cy="171450"/>
            <a:chOff x="3890075" y="335796"/>
            <a:chExt cx="212096" cy="171863"/>
          </a:xfrm>
        </p:grpSpPr>
        <p:grpSp>
          <p:nvGrpSpPr>
            <p:cNvPr id="11616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71" name="Rectangle 470"/>
              <p:cNvSpPr/>
              <p:nvPr/>
            </p:nvSpPr>
            <p:spPr>
              <a:xfrm>
                <a:off x="3759099" y="179703"/>
                <a:ext cx="101426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72" name="Rectangle 471"/>
              <p:cNvSpPr/>
              <p:nvPr/>
            </p:nvSpPr>
            <p:spPr>
              <a:xfrm>
                <a:off x="3873674" y="179703"/>
                <a:ext cx="101426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17" name="TextBox 468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18" name="TextBox 469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3" name="Group 472"/>
          <p:cNvGrpSpPr>
            <a:grpSpLocks/>
          </p:cNvGrpSpPr>
          <p:nvPr/>
        </p:nvGrpSpPr>
        <p:grpSpPr bwMode="auto">
          <a:xfrm>
            <a:off x="7135813" y="998538"/>
            <a:ext cx="211137" cy="171450"/>
            <a:chOff x="3890075" y="335796"/>
            <a:chExt cx="212096" cy="171863"/>
          </a:xfrm>
        </p:grpSpPr>
        <p:grpSp>
          <p:nvGrpSpPr>
            <p:cNvPr id="11611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77" name="Rectangle 476"/>
              <p:cNvSpPr/>
              <p:nvPr/>
            </p:nvSpPr>
            <p:spPr>
              <a:xfrm>
                <a:off x="3759099" y="179703"/>
                <a:ext cx="101427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78" name="Rectangle 477"/>
              <p:cNvSpPr/>
              <p:nvPr/>
            </p:nvSpPr>
            <p:spPr>
              <a:xfrm>
                <a:off x="3873673" y="179703"/>
                <a:ext cx="101427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12" name="TextBox 474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13" name="TextBox 475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4" name="Group 478"/>
          <p:cNvGrpSpPr>
            <a:grpSpLocks/>
          </p:cNvGrpSpPr>
          <p:nvPr/>
        </p:nvGrpSpPr>
        <p:grpSpPr bwMode="auto">
          <a:xfrm>
            <a:off x="7759700" y="1000125"/>
            <a:ext cx="211138" cy="171450"/>
            <a:chOff x="3890075" y="335796"/>
            <a:chExt cx="212096" cy="171863"/>
          </a:xfrm>
        </p:grpSpPr>
        <p:grpSp>
          <p:nvGrpSpPr>
            <p:cNvPr id="11606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83" name="Rectangle 482"/>
              <p:cNvSpPr/>
              <p:nvPr/>
            </p:nvSpPr>
            <p:spPr>
              <a:xfrm>
                <a:off x="3759099" y="179703"/>
                <a:ext cx="101426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84" name="Rectangle 483"/>
              <p:cNvSpPr/>
              <p:nvPr/>
            </p:nvSpPr>
            <p:spPr>
              <a:xfrm>
                <a:off x="3873674" y="179703"/>
                <a:ext cx="101426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07" name="TextBox 480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08" name="TextBox 481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5" name="Group 484"/>
          <p:cNvGrpSpPr>
            <a:grpSpLocks/>
          </p:cNvGrpSpPr>
          <p:nvPr/>
        </p:nvGrpSpPr>
        <p:grpSpPr bwMode="auto">
          <a:xfrm>
            <a:off x="8315325" y="1001713"/>
            <a:ext cx="212725" cy="171450"/>
            <a:chOff x="3890075" y="335796"/>
            <a:chExt cx="212096" cy="171863"/>
          </a:xfrm>
        </p:grpSpPr>
        <p:grpSp>
          <p:nvGrpSpPr>
            <p:cNvPr id="11601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89" name="Rectangle 488"/>
              <p:cNvSpPr/>
              <p:nvPr/>
            </p:nvSpPr>
            <p:spPr>
              <a:xfrm>
                <a:off x="3758848" y="179703"/>
                <a:ext cx="102534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90" name="Rectangle 489"/>
              <p:cNvSpPr/>
              <p:nvPr/>
            </p:nvSpPr>
            <p:spPr>
              <a:xfrm>
                <a:off x="3872567" y="179703"/>
                <a:ext cx="102533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602" name="TextBox 486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603" name="TextBox 487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6" name="Group 490"/>
          <p:cNvGrpSpPr>
            <a:grpSpLocks/>
          </p:cNvGrpSpPr>
          <p:nvPr/>
        </p:nvGrpSpPr>
        <p:grpSpPr bwMode="auto">
          <a:xfrm>
            <a:off x="8715375" y="1003300"/>
            <a:ext cx="212725" cy="171450"/>
            <a:chOff x="3890075" y="335796"/>
            <a:chExt cx="212096" cy="171863"/>
          </a:xfrm>
        </p:grpSpPr>
        <p:grpSp>
          <p:nvGrpSpPr>
            <p:cNvPr id="11596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495" name="Rectangle 494"/>
              <p:cNvSpPr/>
              <p:nvPr/>
            </p:nvSpPr>
            <p:spPr>
              <a:xfrm>
                <a:off x="3758848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96" name="Rectangle 495"/>
              <p:cNvSpPr/>
              <p:nvPr/>
            </p:nvSpPr>
            <p:spPr>
              <a:xfrm>
                <a:off x="3872567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97" name="TextBox 492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98" name="TextBox 493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7" name="Group 496"/>
          <p:cNvGrpSpPr>
            <a:grpSpLocks/>
          </p:cNvGrpSpPr>
          <p:nvPr/>
        </p:nvGrpSpPr>
        <p:grpSpPr bwMode="auto">
          <a:xfrm>
            <a:off x="9067800" y="1004888"/>
            <a:ext cx="212725" cy="171450"/>
            <a:chOff x="3890075" y="335796"/>
            <a:chExt cx="212096" cy="171863"/>
          </a:xfrm>
        </p:grpSpPr>
        <p:grpSp>
          <p:nvGrpSpPr>
            <p:cNvPr id="11591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501" name="Rectangle 500"/>
              <p:cNvSpPr/>
              <p:nvPr/>
            </p:nvSpPr>
            <p:spPr>
              <a:xfrm>
                <a:off x="3758848" y="179703"/>
                <a:ext cx="102534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02" name="Rectangle 501"/>
              <p:cNvSpPr/>
              <p:nvPr/>
            </p:nvSpPr>
            <p:spPr>
              <a:xfrm>
                <a:off x="3872567" y="179703"/>
                <a:ext cx="102533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92" name="TextBox 498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93" name="TextBox 499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8" name="Group 502"/>
          <p:cNvGrpSpPr>
            <a:grpSpLocks/>
          </p:cNvGrpSpPr>
          <p:nvPr/>
        </p:nvGrpSpPr>
        <p:grpSpPr bwMode="auto">
          <a:xfrm>
            <a:off x="9750425" y="1006475"/>
            <a:ext cx="212725" cy="171450"/>
            <a:chOff x="3890075" y="335796"/>
            <a:chExt cx="212096" cy="171863"/>
          </a:xfrm>
        </p:grpSpPr>
        <p:grpSp>
          <p:nvGrpSpPr>
            <p:cNvPr id="11586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507" name="Rectangle 506"/>
              <p:cNvSpPr/>
              <p:nvPr/>
            </p:nvSpPr>
            <p:spPr>
              <a:xfrm>
                <a:off x="3758848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08" name="Rectangle 507"/>
              <p:cNvSpPr/>
              <p:nvPr/>
            </p:nvSpPr>
            <p:spPr>
              <a:xfrm>
                <a:off x="3872567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87" name="TextBox 504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88" name="TextBox 505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09" name="Group 508"/>
          <p:cNvGrpSpPr>
            <a:grpSpLocks/>
          </p:cNvGrpSpPr>
          <p:nvPr/>
        </p:nvGrpSpPr>
        <p:grpSpPr bwMode="auto">
          <a:xfrm>
            <a:off x="10237788" y="1003300"/>
            <a:ext cx="212725" cy="171450"/>
            <a:chOff x="3890075" y="335796"/>
            <a:chExt cx="212096" cy="171863"/>
          </a:xfrm>
        </p:grpSpPr>
        <p:grpSp>
          <p:nvGrpSpPr>
            <p:cNvPr id="11581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513" name="Rectangle 512"/>
              <p:cNvSpPr/>
              <p:nvPr/>
            </p:nvSpPr>
            <p:spPr>
              <a:xfrm>
                <a:off x="3758848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14" name="Rectangle 513"/>
              <p:cNvSpPr/>
              <p:nvPr/>
            </p:nvSpPr>
            <p:spPr>
              <a:xfrm>
                <a:off x="3872566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82" name="TextBox 510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83" name="TextBox 511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10" name="Group 514"/>
          <p:cNvGrpSpPr>
            <a:grpSpLocks/>
          </p:cNvGrpSpPr>
          <p:nvPr/>
        </p:nvGrpSpPr>
        <p:grpSpPr bwMode="auto">
          <a:xfrm>
            <a:off x="10707688" y="1004888"/>
            <a:ext cx="211137" cy="171450"/>
            <a:chOff x="3890075" y="335796"/>
            <a:chExt cx="212096" cy="171863"/>
          </a:xfrm>
        </p:grpSpPr>
        <p:grpSp>
          <p:nvGrpSpPr>
            <p:cNvPr id="11576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519" name="Rectangle 518"/>
              <p:cNvSpPr/>
              <p:nvPr/>
            </p:nvSpPr>
            <p:spPr>
              <a:xfrm>
                <a:off x="3759099" y="179703"/>
                <a:ext cx="101427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20" name="Rectangle 519"/>
              <p:cNvSpPr/>
              <p:nvPr/>
            </p:nvSpPr>
            <p:spPr>
              <a:xfrm>
                <a:off x="3873673" y="179703"/>
                <a:ext cx="101427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77" name="TextBox 516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78" name="TextBox 517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11" name="Group 520"/>
          <p:cNvGrpSpPr>
            <a:grpSpLocks/>
          </p:cNvGrpSpPr>
          <p:nvPr/>
        </p:nvGrpSpPr>
        <p:grpSpPr bwMode="auto">
          <a:xfrm>
            <a:off x="11136313" y="1006475"/>
            <a:ext cx="212725" cy="171450"/>
            <a:chOff x="3890075" y="335796"/>
            <a:chExt cx="212096" cy="171863"/>
          </a:xfrm>
        </p:grpSpPr>
        <p:grpSp>
          <p:nvGrpSpPr>
            <p:cNvPr id="11571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525" name="Rectangle 524"/>
              <p:cNvSpPr/>
              <p:nvPr/>
            </p:nvSpPr>
            <p:spPr>
              <a:xfrm>
                <a:off x="3758848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26" name="Rectangle 525"/>
              <p:cNvSpPr/>
              <p:nvPr/>
            </p:nvSpPr>
            <p:spPr>
              <a:xfrm>
                <a:off x="3872566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72" name="TextBox 522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73" name="TextBox 523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12" name="Group 526"/>
          <p:cNvGrpSpPr>
            <a:grpSpLocks/>
          </p:cNvGrpSpPr>
          <p:nvPr/>
        </p:nvGrpSpPr>
        <p:grpSpPr bwMode="auto">
          <a:xfrm>
            <a:off x="11326813" y="1004888"/>
            <a:ext cx="219075" cy="171450"/>
            <a:chOff x="11189686" y="355883"/>
            <a:chExt cx="218530" cy="171863"/>
          </a:xfrm>
        </p:grpSpPr>
        <p:grpSp>
          <p:nvGrpSpPr>
            <p:cNvPr id="11566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531" name="Rectangle 530"/>
              <p:cNvSpPr/>
              <p:nvPr/>
            </p:nvSpPr>
            <p:spPr>
              <a:xfrm>
                <a:off x="3758745" y="177198"/>
                <a:ext cx="102581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532" name="Rectangle 531"/>
              <p:cNvSpPr/>
              <p:nvPr/>
            </p:nvSpPr>
            <p:spPr>
              <a:xfrm>
                <a:off x="3872517" y="177198"/>
                <a:ext cx="102583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567" name="TextBox 528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568" name="TextBox 529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13" name="Group 532"/>
          <p:cNvGrpSpPr>
            <a:grpSpLocks/>
          </p:cNvGrpSpPr>
          <p:nvPr/>
        </p:nvGrpSpPr>
        <p:grpSpPr bwMode="auto">
          <a:xfrm>
            <a:off x="10877550" y="995363"/>
            <a:ext cx="241300" cy="187325"/>
            <a:chOff x="10784136" y="346159"/>
            <a:chExt cx="240224" cy="187246"/>
          </a:xfrm>
        </p:grpSpPr>
        <p:grpSp>
          <p:nvGrpSpPr>
            <p:cNvPr id="11561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537" name="Rectangle 536"/>
              <p:cNvSpPr/>
              <p:nvPr/>
            </p:nvSpPr>
            <p:spPr>
              <a:xfrm>
                <a:off x="3759871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38" name="Rectangle 537"/>
              <p:cNvSpPr/>
              <p:nvPr/>
            </p:nvSpPr>
            <p:spPr>
              <a:xfrm>
                <a:off x="3873419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62" name="TextBox 534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1563" name="TextBox 535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14" name="Group 538"/>
          <p:cNvGrpSpPr>
            <a:grpSpLocks/>
          </p:cNvGrpSpPr>
          <p:nvPr/>
        </p:nvGrpSpPr>
        <p:grpSpPr bwMode="auto">
          <a:xfrm>
            <a:off x="10425113" y="1001713"/>
            <a:ext cx="225425" cy="185737"/>
            <a:chOff x="10311460" y="348735"/>
            <a:chExt cx="225336" cy="184666"/>
          </a:xfrm>
        </p:grpSpPr>
        <p:grpSp>
          <p:nvGrpSpPr>
            <p:cNvPr id="11556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543" name="Rectangle 542"/>
              <p:cNvSpPr/>
              <p:nvPr/>
            </p:nvSpPr>
            <p:spPr>
              <a:xfrm>
                <a:off x="3764808" y="194338"/>
                <a:ext cx="10279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44" name="Rectangle 543"/>
              <p:cNvSpPr/>
              <p:nvPr/>
            </p:nvSpPr>
            <p:spPr>
              <a:xfrm>
                <a:off x="3878819" y="194338"/>
                <a:ext cx="102798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57" name="TextBox 540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58" name="TextBox 541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615" name="Group 544"/>
          <p:cNvGrpSpPr>
            <a:grpSpLocks/>
          </p:cNvGrpSpPr>
          <p:nvPr/>
        </p:nvGrpSpPr>
        <p:grpSpPr bwMode="auto">
          <a:xfrm>
            <a:off x="9921875" y="995363"/>
            <a:ext cx="225425" cy="184150"/>
            <a:chOff x="9862018" y="346149"/>
            <a:chExt cx="225740" cy="184666"/>
          </a:xfrm>
        </p:grpSpPr>
        <p:grpSp>
          <p:nvGrpSpPr>
            <p:cNvPr id="11551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549" name="Rectangle 548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0" name="Rectangle 549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52" name="TextBox 546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53" name="TextBox 547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616" name="Group 550"/>
          <p:cNvGrpSpPr>
            <a:grpSpLocks/>
          </p:cNvGrpSpPr>
          <p:nvPr/>
        </p:nvGrpSpPr>
        <p:grpSpPr bwMode="auto">
          <a:xfrm>
            <a:off x="9258300" y="995363"/>
            <a:ext cx="220663" cy="187325"/>
            <a:chOff x="9270497" y="346153"/>
            <a:chExt cx="221854" cy="187248"/>
          </a:xfrm>
        </p:grpSpPr>
        <p:grpSp>
          <p:nvGrpSpPr>
            <p:cNvPr id="11546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555" name="Rectangle 554"/>
              <p:cNvSpPr/>
              <p:nvPr/>
            </p:nvSpPr>
            <p:spPr>
              <a:xfrm>
                <a:off x="3753561" y="175549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6" name="Rectangle 555"/>
              <p:cNvSpPr/>
              <p:nvPr/>
            </p:nvSpPr>
            <p:spPr>
              <a:xfrm>
                <a:off x="3868232" y="175549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47" name="TextBox 552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1548" name="TextBox 553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17" name="Group 556"/>
          <p:cNvGrpSpPr>
            <a:grpSpLocks/>
          </p:cNvGrpSpPr>
          <p:nvPr/>
        </p:nvGrpSpPr>
        <p:grpSpPr bwMode="auto">
          <a:xfrm>
            <a:off x="8872538" y="1009650"/>
            <a:ext cx="179387" cy="171450"/>
            <a:chOff x="8769390" y="346149"/>
            <a:chExt cx="216885" cy="209502"/>
          </a:xfrm>
        </p:grpSpPr>
        <p:grpSp>
          <p:nvGrpSpPr>
            <p:cNvPr id="11540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11542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562" name="Rectangle 561"/>
                <p:cNvSpPr/>
                <p:nvPr/>
              </p:nvSpPr>
              <p:spPr>
                <a:xfrm>
                  <a:off x="3758081" y="178232"/>
                  <a:ext cx="101728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63" name="Rectangle 562"/>
                <p:cNvSpPr/>
                <p:nvPr/>
              </p:nvSpPr>
              <p:spPr>
                <a:xfrm>
                  <a:off x="3873373" y="178232"/>
                  <a:ext cx="101727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1543" name="TextBox 560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11541" name="TextBox 558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18" name="Group 563"/>
          <p:cNvGrpSpPr>
            <a:grpSpLocks/>
          </p:cNvGrpSpPr>
          <p:nvPr/>
        </p:nvGrpSpPr>
        <p:grpSpPr bwMode="auto">
          <a:xfrm>
            <a:off x="8494713" y="1001713"/>
            <a:ext cx="220662" cy="173037"/>
            <a:chOff x="8371624" y="348729"/>
            <a:chExt cx="219844" cy="171857"/>
          </a:xfrm>
        </p:grpSpPr>
        <p:grpSp>
          <p:nvGrpSpPr>
            <p:cNvPr id="11535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568" name="Rectangle 567"/>
              <p:cNvSpPr/>
              <p:nvPr/>
            </p:nvSpPr>
            <p:spPr>
              <a:xfrm>
                <a:off x="3764788" y="180052"/>
                <a:ext cx="102457" cy="139446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9" name="Rectangle 568"/>
              <p:cNvSpPr/>
              <p:nvPr/>
            </p:nvSpPr>
            <p:spPr>
              <a:xfrm>
                <a:off x="3878422" y="180052"/>
                <a:ext cx="102456" cy="13944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36" name="TextBox 565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37" name="TextBox 566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19" name="Group 569"/>
          <p:cNvGrpSpPr>
            <a:grpSpLocks/>
          </p:cNvGrpSpPr>
          <p:nvPr/>
        </p:nvGrpSpPr>
        <p:grpSpPr bwMode="auto">
          <a:xfrm>
            <a:off x="7929563" y="995363"/>
            <a:ext cx="228600" cy="184150"/>
            <a:chOff x="7865350" y="346143"/>
            <a:chExt cx="228045" cy="184666"/>
          </a:xfrm>
        </p:grpSpPr>
        <p:grpSp>
          <p:nvGrpSpPr>
            <p:cNvPr id="11530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574" name="Rectangle 573"/>
              <p:cNvSpPr/>
              <p:nvPr/>
            </p:nvSpPr>
            <p:spPr>
              <a:xfrm>
                <a:off x="3758732" y="176685"/>
                <a:ext cx="10258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75" name="Rectangle 574"/>
              <p:cNvSpPr/>
              <p:nvPr/>
            </p:nvSpPr>
            <p:spPr>
              <a:xfrm>
                <a:off x="3872511" y="176685"/>
                <a:ext cx="10258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31" name="TextBox 571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32" name="TextBox 572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620" name="Group 575"/>
          <p:cNvGrpSpPr>
            <a:grpSpLocks/>
          </p:cNvGrpSpPr>
          <p:nvPr/>
        </p:nvGrpSpPr>
        <p:grpSpPr bwMode="auto">
          <a:xfrm>
            <a:off x="7327900" y="996950"/>
            <a:ext cx="225425" cy="179388"/>
            <a:chOff x="7307411" y="353291"/>
            <a:chExt cx="225240" cy="179301"/>
          </a:xfrm>
        </p:grpSpPr>
        <p:grpSp>
          <p:nvGrpSpPr>
            <p:cNvPr id="11525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580" name="Rectangle 579"/>
              <p:cNvSpPr/>
              <p:nvPr/>
            </p:nvSpPr>
            <p:spPr>
              <a:xfrm>
                <a:off x="3764804" y="178087"/>
                <a:ext cx="102754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581" name="Rectangle 580"/>
              <p:cNvSpPr/>
              <p:nvPr/>
            </p:nvSpPr>
            <p:spPr>
              <a:xfrm>
                <a:off x="3878767" y="178087"/>
                <a:ext cx="102752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526" name="TextBox 577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527" name="TextBox 578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21" name="Group 581"/>
          <p:cNvGrpSpPr>
            <a:grpSpLocks/>
          </p:cNvGrpSpPr>
          <p:nvPr/>
        </p:nvGrpSpPr>
        <p:grpSpPr bwMode="auto">
          <a:xfrm>
            <a:off x="3957638" y="984250"/>
            <a:ext cx="212725" cy="171450"/>
            <a:chOff x="3890075" y="335796"/>
            <a:chExt cx="212096" cy="171863"/>
          </a:xfrm>
        </p:grpSpPr>
        <p:grpSp>
          <p:nvGrpSpPr>
            <p:cNvPr id="11520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586" name="Rectangle 585"/>
              <p:cNvSpPr/>
              <p:nvPr/>
            </p:nvSpPr>
            <p:spPr>
              <a:xfrm>
                <a:off x="3758848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87" name="Rectangle 586"/>
              <p:cNvSpPr/>
              <p:nvPr/>
            </p:nvSpPr>
            <p:spPr>
              <a:xfrm>
                <a:off x="3872566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21" name="TextBox 583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22" name="TextBox 584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22" name="Group 587"/>
          <p:cNvGrpSpPr>
            <a:grpSpLocks/>
          </p:cNvGrpSpPr>
          <p:nvPr/>
        </p:nvGrpSpPr>
        <p:grpSpPr bwMode="auto">
          <a:xfrm>
            <a:off x="4419600" y="984250"/>
            <a:ext cx="223838" cy="176213"/>
            <a:chOff x="4349861" y="340361"/>
            <a:chExt cx="223847" cy="176727"/>
          </a:xfrm>
        </p:grpSpPr>
        <p:grpSp>
          <p:nvGrpSpPr>
            <p:cNvPr id="11515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592" name="Rectangle 591"/>
              <p:cNvSpPr/>
              <p:nvPr/>
            </p:nvSpPr>
            <p:spPr>
              <a:xfrm>
                <a:off x="3760067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93" name="Rectangle 592"/>
              <p:cNvSpPr/>
              <p:nvPr/>
            </p:nvSpPr>
            <p:spPr>
              <a:xfrm>
                <a:off x="3874128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16" name="TextBox 589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517" name="TextBox 590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23" name="Group 593"/>
          <p:cNvGrpSpPr>
            <a:grpSpLocks/>
          </p:cNvGrpSpPr>
          <p:nvPr/>
        </p:nvGrpSpPr>
        <p:grpSpPr bwMode="auto">
          <a:xfrm>
            <a:off x="4927600" y="987425"/>
            <a:ext cx="225425" cy="169863"/>
            <a:chOff x="4837987" y="358445"/>
            <a:chExt cx="225080" cy="169305"/>
          </a:xfrm>
        </p:grpSpPr>
        <p:grpSp>
          <p:nvGrpSpPr>
            <p:cNvPr id="11510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598" name="Rectangle 597"/>
              <p:cNvSpPr/>
              <p:nvPr/>
            </p:nvSpPr>
            <p:spPr>
              <a:xfrm>
                <a:off x="3758538" y="179154"/>
                <a:ext cx="102681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599" name="Rectangle 598"/>
              <p:cNvSpPr/>
              <p:nvPr/>
            </p:nvSpPr>
            <p:spPr>
              <a:xfrm>
                <a:off x="3872420" y="179154"/>
                <a:ext cx="102680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511" name="TextBox 595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512" name="TextBox 596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24" name="Group 599"/>
          <p:cNvGrpSpPr>
            <a:grpSpLocks/>
          </p:cNvGrpSpPr>
          <p:nvPr/>
        </p:nvGrpSpPr>
        <p:grpSpPr bwMode="auto">
          <a:xfrm>
            <a:off x="5337175" y="990600"/>
            <a:ext cx="215900" cy="184150"/>
            <a:chOff x="5243596" y="346159"/>
            <a:chExt cx="215112" cy="184666"/>
          </a:xfrm>
        </p:grpSpPr>
        <p:grpSp>
          <p:nvGrpSpPr>
            <p:cNvPr id="11505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604" name="Rectangle 603"/>
              <p:cNvSpPr/>
              <p:nvPr/>
            </p:nvSpPr>
            <p:spPr>
              <a:xfrm>
                <a:off x="3758997" y="176736"/>
                <a:ext cx="102463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05" name="Rectangle 604"/>
              <p:cNvSpPr/>
              <p:nvPr/>
            </p:nvSpPr>
            <p:spPr>
              <a:xfrm>
                <a:off x="3872638" y="176736"/>
                <a:ext cx="102462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06" name="TextBox 601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07" name="TextBox 602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25" name="Group 605"/>
          <p:cNvGrpSpPr>
            <a:grpSpLocks/>
          </p:cNvGrpSpPr>
          <p:nvPr/>
        </p:nvGrpSpPr>
        <p:grpSpPr bwMode="auto">
          <a:xfrm>
            <a:off x="5734050" y="989013"/>
            <a:ext cx="222250" cy="185737"/>
            <a:chOff x="5649130" y="346137"/>
            <a:chExt cx="223465" cy="184666"/>
          </a:xfrm>
        </p:grpSpPr>
        <p:grpSp>
          <p:nvGrpSpPr>
            <p:cNvPr id="11500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610" name="Rectangle 609"/>
              <p:cNvSpPr/>
              <p:nvPr/>
            </p:nvSpPr>
            <p:spPr>
              <a:xfrm>
                <a:off x="3758900" y="179672"/>
                <a:ext cx="101520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11" name="Rectangle 610"/>
              <p:cNvSpPr/>
              <p:nvPr/>
            </p:nvSpPr>
            <p:spPr>
              <a:xfrm>
                <a:off x="3873580" y="179672"/>
                <a:ext cx="101520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01" name="TextBox 607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502" name="TextBox 608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626" name="Group 611"/>
          <p:cNvGrpSpPr>
            <a:grpSpLocks/>
          </p:cNvGrpSpPr>
          <p:nvPr/>
        </p:nvGrpSpPr>
        <p:grpSpPr bwMode="auto">
          <a:xfrm>
            <a:off x="6249988" y="985838"/>
            <a:ext cx="261937" cy="171450"/>
            <a:chOff x="6165719" y="356469"/>
            <a:chExt cx="262026" cy="171862"/>
          </a:xfrm>
        </p:grpSpPr>
        <p:grpSp>
          <p:nvGrpSpPr>
            <p:cNvPr id="11495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616" name="Rectangle 615"/>
              <p:cNvSpPr/>
              <p:nvPr/>
            </p:nvSpPr>
            <p:spPr>
              <a:xfrm>
                <a:off x="3758738" y="176363"/>
                <a:ext cx="101176" cy="14204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17" name="Rectangle 616"/>
              <p:cNvSpPr/>
              <p:nvPr/>
            </p:nvSpPr>
            <p:spPr>
              <a:xfrm>
                <a:off x="3873924" y="176363"/>
                <a:ext cx="101176" cy="14204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496" name="TextBox 613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497" name="TextBox 614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27" name="Group 617"/>
          <p:cNvGrpSpPr>
            <a:grpSpLocks/>
          </p:cNvGrpSpPr>
          <p:nvPr/>
        </p:nvGrpSpPr>
        <p:grpSpPr bwMode="auto">
          <a:xfrm>
            <a:off x="6819900" y="990600"/>
            <a:ext cx="212725" cy="173038"/>
            <a:chOff x="6726244" y="346143"/>
            <a:chExt cx="211754" cy="174437"/>
          </a:xfrm>
        </p:grpSpPr>
        <p:grpSp>
          <p:nvGrpSpPr>
            <p:cNvPr id="11490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622" name="Rectangle 621"/>
              <p:cNvSpPr/>
              <p:nvPr/>
            </p:nvSpPr>
            <p:spPr>
              <a:xfrm>
                <a:off x="3759196" y="177902"/>
                <a:ext cx="102369" cy="141541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23" name="Rectangle 622"/>
              <p:cNvSpPr/>
              <p:nvPr/>
            </p:nvSpPr>
            <p:spPr>
              <a:xfrm>
                <a:off x="3872733" y="177902"/>
                <a:ext cx="102367" cy="14154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491" name="TextBox 619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92" name="TextBox 620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28" name="Group 623"/>
          <p:cNvGrpSpPr>
            <a:grpSpLocks/>
          </p:cNvGrpSpPr>
          <p:nvPr/>
        </p:nvGrpSpPr>
        <p:grpSpPr bwMode="auto">
          <a:xfrm>
            <a:off x="3743325" y="1257300"/>
            <a:ext cx="223838" cy="171450"/>
            <a:chOff x="4349861" y="342947"/>
            <a:chExt cx="223847" cy="171555"/>
          </a:xfrm>
        </p:grpSpPr>
        <p:grpSp>
          <p:nvGrpSpPr>
            <p:cNvPr id="11485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28" name="Rectangle 627"/>
              <p:cNvSpPr/>
              <p:nvPr/>
            </p:nvSpPr>
            <p:spPr>
              <a:xfrm>
                <a:off x="3760067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29" name="Rectangle 628"/>
              <p:cNvSpPr/>
              <p:nvPr/>
            </p:nvSpPr>
            <p:spPr>
              <a:xfrm>
                <a:off x="3874128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86" name="TextBox 625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87" name="TextBox 626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29" name="Group 629"/>
          <p:cNvGrpSpPr>
            <a:grpSpLocks/>
          </p:cNvGrpSpPr>
          <p:nvPr/>
        </p:nvGrpSpPr>
        <p:grpSpPr bwMode="auto">
          <a:xfrm>
            <a:off x="4216400" y="1254125"/>
            <a:ext cx="223838" cy="171450"/>
            <a:chOff x="4349861" y="342947"/>
            <a:chExt cx="223847" cy="171555"/>
          </a:xfrm>
        </p:grpSpPr>
        <p:grpSp>
          <p:nvGrpSpPr>
            <p:cNvPr id="11480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34" name="Rectangle 633"/>
              <p:cNvSpPr/>
              <p:nvPr/>
            </p:nvSpPr>
            <p:spPr>
              <a:xfrm>
                <a:off x="3760067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35" name="Rectangle 634"/>
              <p:cNvSpPr/>
              <p:nvPr/>
            </p:nvSpPr>
            <p:spPr>
              <a:xfrm>
                <a:off x="3874128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81" name="TextBox 631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82" name="TextBox 632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0" name="Group 635"/>
          <p:cNvGrpSpPr>
            <a:grpSpLocks/>
          </p:cNvGrpSpPr>
          <p:nvPr/>
        </p:nvGrpSpPr>
        <p:grpSpPr bwMode="auto">
          <a:xfrm>
            <a:off x="4727575" y="1254125"/>
            <a:ext cx="223838" cy="171450"/>
            <a:chOff x="4349861" y="342947"/>
            <a:chExt cx="223847" cy="171555"/>
          </a:xfrm>
        </p:grpSpPr>
        <p:grpSp>
          <p:nvGrpSpPr>
            <p:cNvPr id="11475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40" name="Rectangle 639"/>
              <p:cNvSpPr/>
              <p:nvPr/>
            </p:nvSpPr>
            <p:spPr>
              <a:xfrm>
                <a:off x="3760067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41" name="Rectangle 640"/>
              <p:cNvSpPr/>
              <p:nvPr/>
            </p:nvSpPr>
            <p:spPr>
              <a:xfrm>
                <a:off x="3874128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76" name="TextBox 637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77" name="TextBox 638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1" name="Group 641"/>
          <p:cNvGrpSpPr>
            <a:grpSpLocks/>
          </p:cNvGrpSpPr>
          <p:nvPr/>
        </p:nvGrpSpPr>
        <p:grpSpPr bwMode="auto">
          <a:xfrm>
            <a:off x="5200650" y="1250950"/>
            <a:ext cx="223838" cy="171450"/>
            <a:chOff x="4349861" y="342947"/>
            <a:chExt cx="223847" cy="171555"/>
          </a:xfrm>
        </p:grpSpPr>
        <p:grpSp>
          <p:nvGrpSpPr>
            <p:cNvPr id="11470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46" name="Rectangle 645"/>
              <p:cNvSpPr/>
              <p:nvPr/>
            </p:nvSpPr>
            <p:spPr>
              <a:xfrm>
                <a:off x="3760067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47" name="Rectangle 646"/>
              <p:cNvSpPr/>
              <p:nvPr/>
            </p:nvSpPr>
            <p:spPr>
              <a:xfrm>
                <a:off x="3874128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71" name="TextBox 643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72" name="TextBox 644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2" name="Group 647"/>
          <p:cNvGrpSpPr>
            <a:grpSpLocks/>
          </p:cNvGrpSpPr>
          <p:nvPr/>
        </p:nvGrpSpPr>
        <p:grpSpPr bwMode="auto">
          <a:xfrm>
            <a:off x="5559425" y="1249363"/>
            <a:ext cx="223838" cy="171450"/>
            <a:chOff x="4349861" y="342947"/>
            <a:chExt cx="223847" cy="171555"/>
          </a:xfrm>
        </p:grpSpPr>
        <p:grpSp>
          <p:nvGrpSpPr>
            <p:cNvPr id="11465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52" name="Rectangle 651"/>
              <p:cNvSpPr/>
              <p:nvPr/>
            </p:nvSpPr>
            <p:spPr>
              <a:xfrm>
                <a:off x="3760067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53" name="Rectangle 652"/>
              <p:cNvSpPr/>
              <p:nvPr/>
            </p:nvSpPr>
            <p:spPr>
              <a:xfrm>
                <a:off x="3874128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66" name="TextBox 649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67" name="TextBox 650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3" name="Group 653"/>
          <p:cNvGrpSpPr>
            <a:grpSpLocks/>
          </p:cNvGrpSpPr>
          <p:nvPr/>
        </p:nvGrpSpPr>
        <p:grpSpPr bwMode="auto">
          <a:xfrm>
            <a:off x="6051550" y="1246188"/>
            <a:ext cx="223838" cy="171450"/>
            <a:chOff x="4349861" y="342947"/>
            <a:chExt cx="223847" cy="171555"/>
          </a:xfrm>
        </p:grpSpPr>
        <p:grpSp>
          <p:nvGrpSpPr>
            <p:cNvPr id="11460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58" name="Rectangle 657"/>
              <p:cNvSpPr/>
              <p:nvPr/>
            </p:nvSpPr>
            <p:spPr>
              <a:xfrm>
                <a:off x="3760067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59" name="Rectangle 658"/>
              <p:cNvSpPr/>
              <p:nvPr/>
            </p:nvSpPr>
            <p:spPr>
              <a:xfrm>
                <a:off x="3874128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61" name="TextBox 655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62" name="TextBox 656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4" name="Group 659"/>
          <p:cNvGrpSpPr>
            <a:grpSpLocks/>
          </p:cNvGrpSpPr>
          <p:nvPr/>
        </p:nvGrpSpPr>
        <p:grpSpPr bwMode="auto">
          <a:xfrm>
            <a:off x="6610350" y="1246188"/>
            <a:ext cx="223838" cy="171450"/>
            <a:chOff x="4349861" y="342947"/>
            <a:chExt cx="223847" cy="171555"/>
          </a:xfrm>
        </p:grpSpPr>
        <p:grpSp>
          <p:nvGrpSpPr>
            <p:cNvPr id="11455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64" name="Rectangle 663"/>
              <p:cNvSpPr/>
              <p:nvPr/>
            </p:nvSpPr>
            <p:spPr>
              <a:xfrm>
                <a:off x="3760067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65" name="Rectangle 664"/>
              <p:cNvSpPr/>
              <p:nvPr/>
            </p:nvSpPr>
            <p:spPr>
              <a:xfrm>
                <a:off x="3874128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56" name="TextBox 661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57" name="TextBox 662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5" name="Group 665"/>
          <p:cNvGrpSpPr>
            <a:grpSpLocks/>
          </p:cNvGrpSpPr>
          <p:nvPr/>
        </p:nvGrpSpPr>
        <p:grpSpPr bwMode="auto">
          <a:xfrm>
            <a:off x="7127875" y="1243013"/>
            <a:ext cx="223838" cy="171450"/>
            <a:chOff x="4349861" y="342947"/>
            <a:chExt cx="223847" cy="171555"/>
          </a:xfrm>
        </p:grpSpPr>
        <p:grpSp>
          <p:nvGrpSpPr>
            <p:cNvPr id="11450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70" name="Rectangle 669"/>
              <p:cNvSpPr/>
              <p:nvPr/>
            </p:nvSpPr>
            <p:spPr>
              <a:xfrm>
                <a:off x="3760067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71" name="Rectangle 670"/>
              <p:cNvSpPr/>
              <p:nvPr/>
            </p:nvSpPr>
            <p:spPr>
              <a:xfrm>
                <a:off x="3874128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51" name="TextBox 667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52" name="TextBox 668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6" name="Group 671"/>
          <p:cNvGrpSpPr>
            <a:grpSpLocks/>
          </p:cNvGrpSpPr>
          <p:nvPr/>
        </p:nvGrpSpPr>
        <p:grpSpPr bwMode="auto">
          <a:xfrm>
            <a:off x="7758113" y="1249363"/>
            <a:ext cx="223837" cy="171450"/>
            <a:chOff x="4349861" y="342947"/>
            <a:chExt cx="223847" cy="171555"/>
          </a:xfrm>
        </p:grpSpPr>
        <p:grpSp>
          <p:nvGrpSpPr>
            <p:cNvPr id="11445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76" name="Rectangle 675"/>
              <p:cNvSpPr/>
              <p:nvPr/>
            </p:nvSpPr>
            <p:spPr>
              <a:xfrm>
                <a:off x="3760067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77" name="Rectangle 676"/>
              <p:cNvSpPr/>
              <p:nvPr/>
            </p:nvSpPr>
            <p:spPr>
              <a:xfrm>
                <a:off x="3874128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46" name="TextBox 673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47" name="TextBox 674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7" name="Group 677"/>
          <p:cNvGrpSpPr>
            <a:grpSpLocks/>
          </p:cNvGrpSpPr>
          <p:nvPr/>
        </p:nvGrpSpPr>
        <p:grpSpPr bwMode="auto">
          <a:xfrm>
            <a:off x="8304213" y="1246188"/>
            <a:ext cx="223837" cy="171450"/>
            <a:chOff x="4349861" y="342947"/>
            <a:chExt cx="223847" cy="171555"/>
          </a:xfrm>
        </p:grpSpPr>
        <p:grpSp>
          <p:nvGrpSpPr>
            <p:cNvPr id="11440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82" name="Rectangle 681"/>
              <p:cNvSpPr/>
              <p:nvPr/>
            </p:nvSpPr>
            <p:spPr>
              <a:xfrm>
                <a:off x="3760067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83" name="Rectangle 682"/>
              <p:cNvSpPr/>
              <p:nvPr/>
            </p:nvSpPr>
            <p:spPr>
              <a:xfrm>
                <a:off x="3874128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41" name="TextBox 679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42" name="TextBox 680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8" name="Group 683"/>
          <p:cNvGrpSpPr>
            <a:grpSpLocks/>
          </p:cNvGrpSpPr>
          <p:nvPr/>
        </p:nvGrpSpPr>
        <p:grpSpPr bwMode="auto">
          <a:xfrm>
            <a:off x="8707438" y="1246188"/>
            <a:ext cx="223837" cy="171450"/>
            <a:chOff x="4349861" y="342947"/>
            <a:chExt cx="223847" cy="171555"/>
          </a:xfrm>
        </p:grpSpPr>
        <p:grpSp>
          <p:nvGrpSpPr>
            <p:cNvPr id="11435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88" name="Rectangle 687"/>
              <p:cNvSpPr/>
              <p:nvPr/>
            </p:nvSpPr>
            <p:spPr>
              <a:xfrm>
                <a:off x="3760067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89" name="Rectangle 688"/>
              <p:cNvSpPr/>
              <p:nvPr/>
            </p:nvSpPr>
            <p:spPr>
              <a:xfrm>
                <a:off x="3874128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36" name="TextBox 685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37" name="TextBox 686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39" name="Group 689"/>
          <p:cNvGrpSpPr>
            <a:grpSpLocks/>
          </p:cNvGrpSpPr>
          <p:nvPr/>
        </p:nvGrpSpPr>
        <p:grpSpPr bwMode="auto">
          <a:xfrm>
            <a:off x="9078913" y="1243013"/>
            <a:ext cx="223837" cy="171450"/>
            <a:chOff x="4349861" y="342947"/>
            <a:chExt cx="223847" cy="171555"/>
          </a:xfrm>
        </p:grpSpPr>
        <p:grpSp>
          <p:nvGrpSpPr>
            <p:cNvPr id="11430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694" name="Rectangle 693"/>
              <p:cNvSpPr/>
              <p:nvPr/>
            </p:nvSpPr>
            <p:spPr>
              <a:xfrm>
                <a:off x="3760067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695" name="Rectangle 694"/>
              <p:cNvSpPr/>
              <p:nvPr/>
            </p:nvSpPr>
            <p:spPr>
              <a:xfrm>
                <a:off x="3874128" y="176785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31" name="TextBox 691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32" name="TextBox 692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40" name="Group 695"/>
          <p:cNvGrpSpPr>
            <a:grpSpLocks/>
          </p:cNvGrpSpPr>
          <p:nvPr/>
        </p:nvGrpSpPr>
        <p:grpSpPr bwMode="auto">
          <a:xfrm>
            <a:off x="9739313" y="1241425"/>
            <a:ext cx="223837" cy="171450"/>
            <a:chOff x="4349861" y="342947"/>
            <a:chExt cx="223847" cy="171555"/>
          </a:xfrm>
        </p:grpSpPr>
        <p:grpSp>
          <p:nvGrpSpPr>
            <p:cNvPr id="11425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700" name="Rectangle 699"/>
              <p:cNvSpPr/>
              <p:nvPr/>
            </p:nvSpPr>
            <p:spPr>
              <a:xfrm>
                <a:off x="3760067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01" name="Rectangle 700"/>
              <p:cNvSpPr/>
              <p:nvPr/>
            </p:nvSpPr>
            <p:spPr>
              <a:xfrm>
                <a:off x="3874128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26" name="TextBox 697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27" name="TextBox 698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41" name="Group 701"/>
          <p:cNvGrpSpPr>
            <a:grpSpLocks/>
          </p:cNvGrpSpPr>
          <p:nvPr/>
        </p:nvGrpSpPr>
        <p:grpSpPr bwMode="auto">
          <a:xfrm>
            <a:off x="10226675" y="1238250"/>
            <a:ext cx="223838" cy="171450"/>
            <a:chOff x="4349861" y="342947"/>
            <a:chExt cx="223847" cy="171555"/>
          </a:xfrm>
        </p:grpSpPr>
        <p:grpSp>
          <p:nvGrpSpPr>
            <p:cNvPr id="11420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706" name="Rectangle 705"/>
              <p:cNvSpPr/>
              <p:nvPr/>
            </p:nvSpPr>
            <p:spPr>
              <a:xfrm>
                <a:off x="3760067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07" name="Rectangle 706"/>
              <p:cNvSpPr/>
              <p:nvPr/>
            </p:nvSpPr>
            <p:spPr>
              <a:xfrm>
                <a:off x="3874128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21" name="TextBox 703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22" name="TextBox 704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42" name="Group 707"/>
          <p:cNvGrpSpPr>
            <a:grpSpLocks/>
          </p:cNvGrpSpPr>
          <p:nvPr/>
        </p:nvGrpSpPr>
        <p:grpSpPr bwMode="auto">
          <a:xfrm>
            <a:off x="10698163" y="1238250"/>
            <a:ext cx="223837" cy="171450"/>
            <a:chOff x="4349861" y="342947"/>
            <a:chExt cx="223847" cy="171555"/>
          </a:xfrm>
        </p:grpSpPr>
        <p:grpSp>
          <p:nvGrpSpPr>
            <p:cNvPr id="11415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712" name="Rectangle 711"/>
              <p:cNvSpPr/>
              <p:nvPr/>
            </p:nvSpPr>
            <p:spPr>
              <a:xfrm>
                <a:off x="3760067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13" name="Rectangle 712"/>
              <p:cNvSpPr/>
              <p:nvPr/>
            </p:nvSpPr>
            <p:spPr>
              <a:xfrm>
                <a:off x="3874128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16" name="TextBox 709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17" name="TextBox 710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43" name="Group 713"/>
          <p:cNvGrpSpPr>
            <a:grpSpLocks/>
          </p:cNvGrpSpPr>
          <p:nvPr/>
        </p:nvGrpSpPr>
        <p:grpSpPr bwMode="auto">
          <a:xfrm>
            <a:off x="11133138" y="1235075"/>
            <a:ext cx="223837" cy="171450"/>
            <a:chOff x="4349861" y="342947"/>
            <a:chExt cx="223847" cy="171555"/>
          </a:xfrm>
        </p:grpSpPr>
        <p:grpSp>
          <p:nvGrpSpPr>
            <p:cNvPr id="11410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718" name="Rectangle 717"/>
              <p:cNvSpPr/>
              <p:nvPr/>
            </p:nvSpPr>
            <p:spPr>
              <a:xfrm>
                <a:off x="3760067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19" name="Rectangle 718"/>
              <p:cNvSpPr/>
              <p:nvPr/>
            </p:nvSpPr>
            <p:spPr>
              <a:xfrm>
                <a:off x="3874128" y="176789"/>
                <a:ext cx="100972" cy="14049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11" name="TextBox 715"/>
            <p:cNvSpPr txBox="1">
              <a:spLocks noChangeArrowheads="1"/>
            </p:cNvSpPr>
            <p:nvPr/>
          </p:nvSpPr>
          <p:spPr bwMode="auto">
            <a:xfrm>
              <a:off x="4349861" y="34522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412" name="TextBox 716"/>
            <p:cNvSpPr txBox="1">
              <a:spLocks noChangeArrowheads="1"/>
            </p:cNvSpPr>
            <p:nvPr/>
          </p:nvSpPr>
          <p:spPr bwMode="auto">
            <a:xfrm>
              <a:off x="4450601" y="34294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44" name="Group 719"/>
          <p:cNvGrpSpPr>
            <a:grpSpLocks/>
          </p:cNvGrpSpPr>
          <p:nvPr/>
        </p:nvGrpSpPr>
        <p:grpSpPr bwMode="auto">
          <a:xfrm>
            <a:off x="3752850" y="1541463"/>
            <a:ext cx="223838" cy="169862"/>
            <a:chOff x="4837987" y="348717"/>
            <a:chExt cx="225080" cy="169305"/>
          </a:xfrm>
        </p:grpSpPr>
        <p:grpSp>
          <p:nvGrpSpPr>
            <p:cNvPr id="11405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24" name="Rectangle 723"/>
              <p:cNvSpPr/>
              <p:nvPr/>
            </p:nvSpPr>
            <p:spPr>
              <a:xfrm>
                <a:off x="3758883" y="178411"/>
                <a:ext cx="101528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25" name="Rectangle 724"/>
              <p:cNvSpPr/>
              <p:nvPr/>
            </p:nvSpPr>
            <p:spPr>
              <a:xfrm>
                <a:off x="3873572" y="178411"/>
                <a:ext cx="101528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06" name="TextBox 721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407" name="TextBox 722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45" name="Group 725"/>
          <p:cNvGrpSpPr>
            <a:grpSpLocks/>
          </p:cNvGrpSpPr>
          <p:nvPr/>
        </p:nvGrpSpPr>
        <p:grpSpPr bwMode="auto">
          <a:xfrm>
            <a:off x="4216400" y="1543050"/>
            <a:ext cx="223838" cy="169863"/>
            <a:chOff x="4837987" y="348717"/>
            <a:chExt cx="225080" cy="169305"/>
          </a:xfrm>
        </p:grpSpPr>
        <p:grpSp>
          <p:nvGrpSpPr>
            <p:cNvPr id="11400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30" name="Rectangle 729"/>
              <p:cNvSpPr/>
              <p:nvPr/>
            </p:nvSpPr>
            <p:spPr>
              <a:xfrm>
                <a:off x="3758883" y="178414"/>
                <a:ext cx="101528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31" name="Rectangle 730"/>
              <p:cNvSpPr/>
              <p:nvPr/>
            </p:nvSpPr>
            <p:spPr>
              <a:xfrm>
                <a:off x="3873572" y="178414"/>
                <a:ext cx="101528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401" name="TextBox 727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402" name="TextBox 728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46" name="Group 731"/>
          <p:cNvGrpSpPr>
            <a:grpSpLocks/>
          </p:cNvGrpSpPr>
          <p:nvPr/>
        </p:nvGrpSpPr>
        <p:grpSpPr bwMode="auto">
          <a:xfrm>
            <a:off x="4725988" y="1543050"/>
            <a:ext cx="225425" cy="169863"/>
            <a:chOff x="4837987" y="348717"/>
            <a:chExt cx="225080" cy="169305"/>
          </a:xfrm>
        </p:grpSpPr>
        <p:grpSp>
          <p:nvGrpSpPr>
            <p:cNvPr id="11395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36" name="Rectangle 735"/>
              <p:cNvSpPr/>
              <p:nvPr/>
            </p:nvSpPr>
            <p:spPr>
              <a:xfrm>
                <a:off x="3758538" y="178414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37" name="Rectangle 736"/>
              <p:cNvSpPr/>
              <p:nvPr/>
            </p:nvSpPr>
            <p:spPr>
              <a:xfrm>
                <a:off x="3872419" y="178414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96" name="TextBox 733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97" name="TextBox 734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47" name="Group 737"/>
          <p:cNvGrpSpPr>
            <a:grpSpLocks/>
          </p:cNvGrpSpPr>
          <p:nvPr/>
        </p:nvGrpSpPr>
        <p:grpSpPr bwMode="auto">
          <a:xfrm>
            <a:off x="5189538" y="1544638"/>
            <a:ext cx="225425" cy="169862"/>
            <a:chOff x="4837987" y="348717"/>
            <a:chExt cx="225080" cy="169305"/>
          </a:xfrm>
        </p:grpSpPr>
        <p:grpSp>
          <p:nvGrpSpPr>
            <p:cNvPr id="11390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42" name="Rectangle 741"/>
              <p:cNvSpPr/>
              <p:nvPr/>
            </p:nvSpPr>
            <p:spPr>
              <a:xfrm>
                <a:off x="3758538" y="178411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43" name="Rectangle 742"/>
              <p:cNvSpPr/>
              <p:nvPr/>
            </p:nvSpPr>
            <p:spPr>
              <a:xfrm>
                <a:off x="3872419" y="178411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91" name="TextBox 739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92" name="TextBox 740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48" name="Group 743"/>
          <p:cNvGrpSpPr>
            <a:grpSpLocks/>
          </p:cNvGrpSpPr>
          <p:nvPr/>
        </p:nvGrpSpPr>
        <p:grpSpPr bwMode="auto">
          <a:xfrm>
            <a:off x="5557838" y="1543050"/>
            <a:ext cx="225425" cy="169863"/>
            <a:chOff x="4837987" y="348717"/>
            <a:chExt cx="225080" cy="169305"/>
          </a:xfrm>
        </p:grpSpPr>
        <p:grpSp>
          <p:nvGrpSpPr>
            <p:cNvPr id="11385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48" name="Rectangle 747"/>
              <p:cNvSpPr/>
              <p:nvPr/>
            </p:nvSpPr>
            <p:spPr>
              <a:xfrm>
                <a:off x="3758538" y="178414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49" name="Rectangle 748"/>
              <p:cNvSpPr/>
              <p:nvPr/>
            </p:nvSpPr>
            <p:spPr>
              <a:xfrm>
                <a:off x="3872419" y="178414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86" name="TextBox 745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87" name="TextBox 746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49" name="Group 749"/>
          <p:cNvGrpSpPr>
            <a:grpSpLocks/>
          </p:cNvGrpSpPr>
          <p:nvPr/>
        </p:nvGrpSpPr>
        <p:grpSpPr bwMode="auto">
          <a:xfrm>
            <a:off x="6056313" y="1544638"/>
            <a:ext cx="225425" cy="169862"/>
            <a:chOff x="4837987" y="348717"/>
            <a:chExt cx="225080" cy="169305"/>
          </a:xfrm>
        </p:grpSpPr>
        <p:grpSp>
          <p:nvGrpSpPr>
            <p:cNvPr id="11380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54" name="Rectangle 753"/>
              <p:cNvSpPr/>
              <p:nvPr/>
            </p:nvSpPr>
            <p:spPr>
              <a:xfrm>
                <a:off x="3758538" y="178411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55" name="Rectangle 754"/>
              <p:cNvSpPr/>
              <p:nvPr/>
            </p:nvSpPr>
            <p:spPr>
              <a:xfrm>
                <a:off x="3872419" y="178411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81" name="TextBox 751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82" name="TextBox 752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0" name="Group 755"/>
          <p:cNvGrpSpPr>
            <a:grpSpLocks/>
          </p:cNvGrpSpPr>
          <p:nvPr/>
        </p:nvGrpSpPr>
        <p:grpSpPr bwMode="auto">
          <a:xfrm>
            <a:off x="6610350" y="1544638"/>
            <a:ext cx="225425" cy="169862"/>
            <a:chOff x="4837987" y="348717"/>
            <a:chExt cx="225080" cy="169305"/>
          </a:xfrm>
        </p:grpSpPr>
        <p:grpSp>
          <p:nvGrpSpPr>
            <p:cNvPr id="11375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60" name="Rectangle 759"/>
              <p:cNvSpPr/>
              <p:nvPr/>
            </p:nvSpPr>
            <p:spPr>
              <a:xfrm>
                <a:off x="3758538" y="178411"/>
                <a:ext cx="102681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61" name="Rectangle 760"/>
              <p:cNvSpPr/>
              <p:nvPr/>
            </p:nvSpPr>
            <p:spPr>
              <a:xfrm>
                <a:off x="3872420" y="178411"/>
                <a:ext cx="102680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76" name="TextBox 757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77" name="TextBox 758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1" name="Group 761"/>
          <p:cNvGrpSpPr>
            <a:grpSpLocks/>
          </p:cNvGrpSpPr>
          <p:nvPr/>
        </p:nvGrpSpPr>
        <p:grpSpPr bwMode="auto">
          <a:xfrm>
            <a:off x="7127875" y="1555750"/>
            <a:ext cx="225425" cy="174625"/>
            <a:chOff x="4837987" y="358473"/>
            <a:chExt cx="225080" cy="174113"/>
          </a:xfrm>
        </p:grpSpPr>
        <p:grpSp>
          <p:nvGrpSpPr>
            <p:cNvPr id="11370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66" name="Rectangle 765"/>
              <p:cNvSpPr/>
              <p:nvPr/>
            </p:nvSpPr>
            <p:spPr>
              <a:xfrm>
                <a:off x="3758538" y="179312"/>
                <a:ext cx="102681" cy="1399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67" name="Rectangle 766"/>
              <p:cNvSpPr/>
              <p:nvPr/>
            </p:nvSpPr>
            <p:spPr>
              <a:xfrm>
                <a:off x="3872420" y="179312"/>
                <a:ext cx="102680" cy="1399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71" name="TextBox 763"/>
            <p:cNvSpPr txBox="1">
              <a:spLocks noChangeArrowheads="1"/>
            </p:cNvSpPr>
            <p:nvPr/>
          </p:nvSpPr>
          <p:spPr bwMode="auto">
            <a:xfrm>
              <a:off x="4941388" y="363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72" name="TextBox 764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2" name="Group 767"/>
          <p:cNvGrpSpPr>
            <a:grpSpLocks/>
          </p:cNvGrpSpPr>
          <p:nvPr/>
        </p:nvGrpSpPr>
        <p:grpSpPr bwMode="auto">
          <a:xfrm>
            <a:off x="7747000" y="1547813"/>
            <a:ext cx="225425" cy="169862"/>
            <a:chOff x="4837987" y="348717"/>
            <a:chExt cx="225080" cy="169305"/>
          </a:xfrm>
        </p:grpSpPr>
        <p:grpSp>
          <p:nvGrpSpPr>
            <p:cNvPr id="11365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72" name="Rectangle 771"/>
              <p:cNvSpPr/>
              <p:nvPr/>
            </p:nvSpPr>
            <p:spPr>
              <a:xfrm>
                <a:off x="3758538" y="178411"/>
                <a:ext cx="102681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73" name="Rectangle 772"/>
              <p:cNvSpPr/>
              <p:nvPr/>
            </p:nvSpPr>
            <p:spPr>
              <a:xfrm>
                <a:off x="3872420" y="178411"/>
                <a:ext cx="102680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66" name="TextBox 769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67" name="TextBox 770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3" name="Group 773"/>
          <p:cNvGrpSpPr>
            <a:grpSpLocks/>
          </p:cNvGrpSpPr>
          <p:nvPr/>
        </p:nvGrpSpPr>
        <p:grpSpPr bwMode="auto">
          <a:xfrm>
            <a:off x="8302625" y="1549400"/>
            <a:ext cx="225425" cy="169863"/>
            <a:chOff x="4837987" y="348717"/>
            <a:chExt cx="225080" cy="169305"/>
          </a:xfrm>
        </p:grpSpPr>
        <p:grpSp>
          <p:nvGrpSpPr>
            <p:cNvPr id="11360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78" name="Rectangle 777"/>
              <p:cNvSpPr/>
              <p:nvPr/>
            </p:nvSpPr>
            <p:spPr>
              <a:xfrm>
                <a:off x="3758538" y="178414"/>
                <a:ext cx="102681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79" name="Rectangle 778"/>
              <p:cNvSpPr/>
              <p:nvPr/>
            </p:nvSpPr>
            <p:spPr>
              <a:xfrm>
                <a:off x="3872420" y="178414"/>
                <a:ext cx="102680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61" name="TextBox 775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62" name="TextBox 776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4" name="Group 779"/>
          <p:cNvGrpSpPr>
            <a:grpSpLocks/>
          </p:cNvGrpSpPr>
          <p:nvPr/>
        </p:nvGrpSpPr>
        <p:grpSpPr bwMode="auto">
          <a:xfrm>
            <a:off x="8707438" y="1549400"/>
            <a:ext cx="223837" cy="169863"/>
            <a:chOff x="4837987" y="348717"/>
            <a:chExt cx="225080" cy="169305"/>
          </a:xfrm>
        </p:grpSpPr>
        <p:grpSp>
          <p:nvGrpSpPr>
            <p:cNvPr id="11355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84" name="Rectangle 783"/>
              <p:cNvSpPr/>
              <p:nvPr/>
            </p:nvSpPr>
            <p:spPr>
              <a:xfrm>
                <a:off x="3758883" y="178414"/>
                <a:ext cx="101528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85" name="Rectangle 784"/>
              <p:cNvSpPr/>
              <p:nvPr/>
            </p:nvSpPr>
            <p:spPr>
              <a:xfrm>
                <a:off x="3873572" y="178414"/>
                <a:ext cx="101528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56" name="TextBox 781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57" name="TextBox 782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5" name="Group 785"/>
          <p:cNvGrpSpPr>
            <a:grpSpLocks/>
          </p:cNvGrpSpPr>
          <p:nvPr/>
        </p:nvGrpSpPr>
        <p:grpSpPr bwMode="auto">
          <a:xfrm>
            <a:off x="9058275" y="1550988"/>
            <a:ext cx="225425" cy="169862"/>
            <a:chOff x="4837987" y="348717"/>
            <a:chExt cx="225080" cy="169305"/>
          </a:xfrm>
        </p:grpSpPr>
        <p:grpSp>
          <p:nvGrpSpPr>
            <p:cNvPr id="11350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90" name="Rectangle 789"/>
              <p:cNvSpPr/>
              <p:nvPr/>
            </p:nvSpPr>
            <p:spPr>
              <a:xfrm>
                <a:off x="3758538" y="178411"/>
                <a:ext cx="102681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91" name="Rectangle 790"/>
              <p:cNvSpPr/>
              <p:nvPr/>
            </p:nvSpPr>
            <p:spPr>
              <a:xfrm>
                <a:off x="3872420" y="178411"/>
                <a:ext cx="102680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51" name="TextBox 787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52" name="TextBox 788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6" name="Group 791"/>
          <p:cNvGrpSpPr>
            <a:grpSpLocks/>
          </p:cNvGrpSpPr>
          <p:nvPr/>
        </p:nvGrpSpPr>
        <p:grpSpPr bwMode="auto">
          <a:xfrm>
            <a:off x="9742488" y="1549400"/>
            <a:ext cx="225425" cy="169863"/>
            <a:chOff x="4837987" y="348717"/>
            <a:chExt cx="225080" cy="169305"/>
          </a:xfrm>
        </p:grpSpPr>
        <p:grpSp>
          <p:nvGrpSpPr>
            <p:cNvPr id="11345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796" name="Rectangle 795"/>
              <p:cNvSpPr/>
              <p:nvPr/>
            </p:nvSpPr>
            <p:spPr>
              <a:xfrm>
                <a:off x="3758538" y="178414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797" name="Rectangle 796"/>
              <p:cNvSpPr/>
              <p:nvPr/>
            </p:nvSpPr>
            <p:spPr>
              <a:xfrm>
                <a:off x="3872419" y="178414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46" name="TextBox 793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47" name="TextBox 794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7" name="Group 797"/>
          <p:cNvGrpSpPr>
            <a:grpSpLocks/>
          </p:cNvGrpSpPr>
          <p:nvPr/>
        </p:nvGrpSpPr>
        <p:grpSpPr bwMode="auto">
          <a:xfrm>
            <a:off x="10226675" y="1550988"/>
            <a:ext cx="223838" cy="169862"/>
            <a:chOff x="4837987" y="348717"/>
            <a:chExt cx="225080" cy="169305"/>
          </a:xfrm>
        </p:grpSpPr>
        <p:grpSp>
          <p:nvGrpSpPr>
            <p:cNvPr id="11340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802" name="Rectangle 801"/>
              <p:cNvSpPr/>
              <p:nvPr/>
            </p:nvSpPr>
            <p:spPr>
              <a:xfrm>
                <a:off x="3758883" y="178411"/>
                <a:ext cx="101528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803" name="Rectangle 802"/>
              <p:cNvSpPr/>
              <p:nvPr/>
            </p:nvSpPr>
            <p:spPr>
              <a:xfrm>
                <a:off x="3873572" y="178411"/>
                <a:ext cx="101528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41" name="TextBox 799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42" name="TextBox 800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8" name="Group 803"/>
          <p:cNvGrpSpPr>
            <a:grpSpLocks/>
          </p:cNvGrpSpPr>
          <p:nvPr/>
        </p:nvGrpSpPr>
        <p:grpSpPr bwMode="auto">
          <a:xfrm>
            <a:off x="10688638" y="1550988"/>
            <a:ext cx="225425" cy="169862"/>
            <a:chOff x="4837987" y="348717"/>
            <a:chExt cx="225080" cy="169305"/>
          </a:xfrm>
        </p:grpSpPr>
        <p:grpSp>
          <p:nvGrpSpPr>
            <p:cNvPr id="11335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808" name="Rectangle 807"/>
              <p:cNvSpPr/>
              <p:nvPr/>
            </p:nvSpPr>
            <p:spPr>
              <a:xfrm>
                <a:off x="3758538" y="178411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809" name="Rectangle 808"/>
              <p:cNvSpPr/>
              <p:nvPr/>
            </p:nvSpPr>
            <p:spPr>
              <a:xfrm>
                <a:off x="3872419" y="178411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36" name="TextBox 805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37" name="TextBox 806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59" name="Group 809"/>
          <p:cNvGrpSpPr>
            <a:grpSpLocks/>
          </p:cNvGrpSpPr>
          <p:nvPr/>
        </p:nvGrpSpPr>
        <p:grpSpPr bwMode="auto">
          <a:xfrm>
            <a:off x="11122025" y="1552575"/>
            <a:ext cx="225425" cy="169863"/>
            <a:chOff x="4837987" y="348717"/>
            <a:chExt cx="225080" cy="169305"/>
          </a:xfrm>
        </p:grpSpPr>
        <p:grpSp>
          <p:nvGrpSpPr>
            <p:cNvPr id="11330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814" name="Rectangle 813"/>
              <p:cNvSpPr/>
              <p:nvPr/>
            </p:nvSpPr>
            <p:spPr>
              <a:xfrm>
                <a:off x="3758538" y="178414"/>
                <a:ext cx="102681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815" name="Rectangle 814"/>
              <p:cNvSpPr/>
              <p:nvPr/>
            </p:nvSpPr>
            <p:spPr>
              <a:xfrm>
                <a:off x="3872420" y="178414"/>
                <a:ext cx="102680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31" name="TextBox 811"/>
            <p:cNvSpPr txBox="1">
              <a:spLocks noChangeArrowheads="1"/>
            </p:cNvSpPr>
            <p:nvPr/>
          </p:nvSpPr>
          <p:spPr bwMode="auto">
            <a:xfrm>
              <a:off x="4941388" y="34871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32" name="TextBox 812"/>
            <p:cNvSpPr txBox="1">
              <a:spLocks noChangeArrowheads="1"/>
            </p:cNvSpPr>
            <p:nvPr/>
          </p:nvSpPr>
          <p:spPr bwMode="auto">
            <a:xfrm>
              <a:off x="4837987" y="3487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60" name="Group 815"/>
          <p:cNvGrpSpPr>
            <a:grpSpLocks/>
          </p:cNvGrpSpPr>
          <p:nvPr/>
        </p:nvGrpSpPr>
        <p:grpSpPr bwMode="auto">
          <a:xfrm>
            <a:off x="11339513" y="1235075"/>
            <a:ext cx="217487" cy="171450"/>
            <a:chOff x="11189686" y="355883"/>
            <a:chExt cx="218530" cy="171863"/>
          </a:xfrm>
        </p:grpSpPr>
        <p:grpSp>
          <p:nvGrpSpPr>
            <p:cNvPr id="11325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820" name="Rectangle 819"/>
              <p:cNvSpPr/>
              <p:nvPr/>
            </p:nvSpPr>
            <p:spPr>
              <a:xfrm>
                <a:off x="3759045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821" name="Rectangle 820"/>
              <p:cNvSpPr/>
              <p:nvPr/>
            </p:nvSpPr>
            <p:spPr>
              <a:xfrm>
                <a:off x="3873648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26" name="TextBox 817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27" name="TextBox 818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61" name="Group 821"/>
          <p:cNvGrpSpPr>
            <a:grpSpLocks/>
          </p:cNvGrpSpPr>
          <p:nvPr/>
        </p:nvGrpSpPr>
        <p:grpSpPr bwMode="auto">
          <a:xfrm>
            <a:off x="11325225" y="1562100"/>
            <a:ext cx="219075" cy="171450"/>
            <a:chOff x="11189686" y="355883"/>
            <a:chExt cx="218530" cy="171863"/>
          </a:xfrm>
        </p:grpSpPr>
        <p:grpSp>
          <p:nvGrpSpPr>
            <p:cNvPr id="11320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826" name="Rectangle 825"/>
              <p:cNvSpPr/>
              <p:nvPr/>
            </p:nvSpPr>
            <p:spPr>
              <a:xfrm>
                <a:off x="3758745" y="177198"/>
                <a:ext cx="102583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827" name="Rectangle 826"/>
              <p:cNvSpPr/>
              <p:nvPr/>
            </p:nvSpPr>
            <p:spPr>
              <a:xfrm>
                <a:off x="3872519" y="177198"/>
                <a:ext cx="102581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321" name="TextBox 823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322" name="TextBox 824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62" name="Group 827"/>
          <p:cNvGrpSpPr>
            <a:grpSpLocks/>
          </p:cNvGrpSpPr>
          <p:nvPr/>
        </p:nvGrpSpPr>
        <p:grpSpPr bwMode="auto">
          <a:xfrm>
            <a:off x="10879138" y="1225550"/>
            <a:ext cx="241300" cy="187325"/>
            <a:chOff x="10784136" y="346159"/>
            <a:chExt cx="240224" cy="187246"/>
          </a:xfrm>
        </p:grpSpPr>
        <p:grpSp>
          <p:nvGrpSpPr>
            <p:cNvPr id="11315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832" name="Rectangle 831"/>
              <p:cNvSpPr/>
              <p:nvPr/>
            </p:nvSpPr>
            <p:spPr>
              <a:xfrm>
                <a:off x="3759871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33" name="Rectangle 832"/>
              <p:cNvSpPr/>
              <p:nvPr/>
            </p:nvSpPr>
            <p:spPr>
              <a:xfrm>
                <a:off x="3873418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316" name="TextBox 829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1317" name="TextBox 830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63" name="Group 833"/>
          <p:cNvGrpSpPr>
            <a:grpSpLocks/>
          </p:cNvGrpSpPr>
          <p:nvPr/>
        </p:nvGrpSpPr>
        <p:grpSpPr bwMode="auto">
          <a:xfrm>
            <a:off x="10871200" y="1543050"/>
            <a:ext cx="241300" cy="187325"/>
            <a:chOff x="10784136" y="346159"/>
            <a:chExt cx="240224" cy="187246"/>
          </a:xfrm>
        </p:grpSpPr>
        <p:grpSp>
          <p:nvGrpSpPr>
            <p:cNvPr id="11310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838" name="Rectangle 837"/>
              <p:cNvSpPr/>
              <p:nvPr/>
            </p:nvSpPr>
            <p:spPr>
              <a:xfrm>
                <a:off x="3759871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39" name="Rectangle 838"/>
              <p:cNvSpPr/>
              <p:nvPr/>
            </p:nvSpPr>
            <p:spPr>
              <a:xfrm>
                <a:off x="3873419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311" name="TextBox 835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1312" name="TextBox 836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64" name="Group 839"/>
          <p:cNvGrpSpPr>
            <a:grpSpLocks/>
          </p:cNvGrpSpPr>
          <p:nvPr/>
        </p:nvGrpSpPr>
        <p:grpSpPr bwMode="auto">
          <a:xfrm>
            <a:off x="10426700" y="1227138"/>
            <a:ext cx="225425" cy="185737"/>
            <a:chOff x="10311460" y="348735"/>
            <a:chExt cx="225336" cy="184666"/>
          </a:xfrm>
        </p:grpSpPr>
        <p:grpSp>
          <p:nvGrpSpPr>
            <p:cNvPr id="11305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844" name="Rectangle 843"/>
              <p:cNvSpPr/>
              <p:nvPr/>
            </p:nvSpPr>
            <p:spPr>
              <a:xfrm>
                <a:off x="3764807" y="194338"/>
                <a:ext cx="102798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45" name="Rectangle 844"/>
              <p:cNvSpPr/>
              <p:nvPr/>
            </p:nvSpPr>
            <p:spPr>
              <a:xfrm>
                <a:off x="3878819" y="194338"/>
                <a:ext cx="10279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306" name="TextBox 841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307" name="TextBox 842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665" name="Group 845"/>
          <p:cNvGrpSpPr>
            <a:grpSpLocks/>
          </p:cNvGrpSpPr>
          <p:nvPr/>
        </p:nvGrpSpPr>
        <p:grpSpPr bwMode="auto">
          <a:xfrm>
            <a:off x="10423525" y="1555750"/>
            <a:ext cx="225425" cy="184150"/>
            <a:chOff x="10311460" y="348735"/>
            <a:chExt cx="225336" cy="184666"/>
          </a:xfrm>
        </p:grpSpPr>
        <p:grpSp>
          <p:nvGrpSpPr>
            <p:cNvPr id="11300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850" name="Rectangle 849"/>
              <p:cNvSpPr/>
              <p:nvPr/>
            </p:nvSpPr>
            <p:spPr>
              <a:xfrm>
                <a:off x="3764807" y="176238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1" name="Rectangle 850"/>
              <p:cNvSpPr/>
              <p:nvPr/>
            </p:nvSpPr>
            <p:spPr>
              <a:xfrm>
                <a:off x="3878819" y="176238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301" name="TextBox 847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302" name="TextBox 848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666" name="Group 851"/>
          <p:cNvGrpSpPr>
            <a:grpSpLocks/>
          </p:cNvGrpSpPr>
          <p:nvPr/>
        </p:nvGrpSpPr>
        <p:grpSpPr bwMode="auto">
          <a:xfrm>
            <a:off x="9932988" y="1230313"/>
            <a:ext cx="225425" cy="184150"/>
            <a:chOff x="9862018" y="346149"/>
            <a:chExt cx="225740" cy="184666"/>
          </a:xfrm>
        </p:grpSpPr>
        <p:grpSp>
          <p:nvGrpSpPr>
            <p:cNvPr id="11295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856" name="Rectangle 855"/>
              <p:cNvSpPr/>
              <p:nvPr/>
            </p:nvSpPr>
            <p:spPr>
              <a:xfrm>
                <a:off x="3759774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7" name="Rectangle 856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96" name="TextBox 853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97" name="TextBox 854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667" name="Group 857"/>
          <p:cNvGrpSpPr>
            <a:grpSpLocks/>
          </p:cNvGrpSpPr>
          <p:nvPr/>
        </p:nvGrpSpPr>
        <p:grpSpPr bwMode="auto">
          <a:xfrm>
            <a:off x="9939338" y="1547813"/>
            <a:ext cx="227012" cy="184150"/>
            <a:chOff x="9862018" y="346149"/>
            <a:chExt cx="225740" cy="184666"/>
          </a:xfrm>
        </p:grpSpPr>
        <p:grpSp>
          <p:nvGrpSpPr>
            <p:cNvPr id="11290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862" name="Rectangle 861"/>
              <p:cNvSpPr/>
              <p:nvPr/>
            </p:nvSpPr>
            <p:spPr>
              <a:xfrm>
                <a:off x="3759421" y="176704"/>
                <a:ext cx="102262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63" name="Rectangle 862"/>
              <p:cNvSpPr/>
              <p:nvPr/>
            </p:nvSpPr>
            <p:spPr>
              <a:xfrm>
                <a:off x="3872839" y="176704"/>
                <a:ext cx="102261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91" name="TextBox 859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92" name="TextBox 860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668" name="Group 863"/>
          <p:cNvGrpSpPr>
            <a:grpSpLocks/>
          </p:cNvGrpSpPr>
          <p:nvPr/>
        </p:nvGrpSpPr>
        <p:grpSpPr bwMode="auto">
          <a:xfrm>
            <a:off x="9278938" y="1230313"/>
            <a:ext cx="222250" cy="187325"/>
            <a:chOff x="9270497" y="346153"/>
            <a:chExt cx="221854" cy="187248"/>
          </a:xfrm>
        </p:grpSpPr>
        <p:grpSp>
          <p:nvGrpSpPr>
            <p:cNvPr id="11285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868" name="Rectangle 867"/>
              <p:cNvSpPr/>
              <p:nvPr/>
            </p:nvSpPr>
            <p:spPr>
              <a:xfrm>
                <a:off x="3764800" y="175549"/>
                <a:ext cx="102654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69" name="Rectangle 868"/>
              <p:cNvSpPr/>
              <p:nvPr/>
            </p:nvSpPr>
            <p:spPr>
              <a:xfrm>
                <a:off x="3878653" y="175549"/>
                <a:ext cx="102655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86" name="TextBox 865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1287" name="TextBox 866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69" name="Group 869"/>
          <p:cNvGrpSpPr>
            <a:grpSpLocks/>
          </p:cNvGrpSpPr>
          <p:nvPr/>
        </p:nvGrpSpPr>
        <p:grpSpPr bwMode="auto">
          <a:xfrm>
            <a:off x="9261475" y="1552575"/>
            <a:ext cx="220663" cy="187325"/>
            <a:chOff x="9270497" y="346153"/>
            <a:chExt cx="221854" cy="187248"/>
          </a:xfrm>
        </p:grpSpPr>
        <p:grpSp>
          <p:nvGrpSpPr>
            <p:cNvPr id="11280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874" name="Rectangle 873"/>
              <p:cNvSpPr/>
              <p:nvPr/>
            </p:nvSpPr>
            <p:spPr>
              <a:xfrm>
                <a:off x="3753561" y="190584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75" name="Rectangle 874"/>
              <p:cNvSpPr/>
              <p:nvPr/>
            </p:nvSpPr>
            <p:spPr>
              <a:xfrm>
                <a:off x="3868232" y="190584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81" name="TextBox 871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1282" name="TextBox 872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70" name="Group 875"/>
          <p:cNvGrpSpPr>
            <a:grpSpLocks/>
          </p:cNvGrpSpPr>
          <p:nvPr/>
        </p:nvGrpSpPr>
        <p:grpSpPr bwMode="auto">
          <a:xfrm>
            <a:off x="8918575" y="1249363"/>
            <a:ext cx="177800" cy="171450"/>
            <a:chOff x="8769390" y="346149"/>
            <a:chExt cx="216885" cy="209502"/>
          </a:xfrm>
        </p:grpSpPr>
        <p:grpSp>
          <p:nvGrpSpPr>
            <p:cNvPr id="11274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11276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881" name="Rectangle 880"/>
                <p:cNvSpPr/>
                <p:nvPr/>
              </p:nvSpPr>
              <p:spPr>
                <a:xfrm>
                  <a:off x="3758424" y="178232"/>
                  <a:ext cx="102636" cy="14092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882" name="Rectangle 881"/>
                <p:cNvSpPr/>
                <p:nvPr/>
              </p:nvSpPr>
              <p:spPr>
                <a:xfrm>
                  <a:off x="3872464" y="178232"/>
                  <a:ext cx="102636" cy="14092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1277" name="TextBox 879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11275" name="TextBox 877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71" name="Group 882"/>
          <p:cNvGrpSpPr>
            <a:grpSpLocks/>
          </p:cNvGrpSpPr>
          <p:nvPr/>
        </p:nvGrpSpPr>
        <p:grpSpPr bwMode="auto">
          <a:xfrm>
            <a:off x="8896350" y="1562100"/>
            <a:ext cx="177800" cy="171450"/>
            <a:chOff x="8769390" y="346149"/>
            <a:chExt cx="216885" cy="209502"/>
          </a:xfrm>
        </p:grpSpPr>
        <p:grpSp>
          <p:nvGrpSpPr>
            <p:cNvPr id="11268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11270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888" name="Rectangle 887"/>
                <p:cNvSpPr/>
                <p:nvPr/>
              </p:nvSpPr>
              <p:spPr>
                <a:xfrm>
                  <a:off x="3758424" y="178232"/>
                  <a:ext cx="102636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889" name="Rectangle 888"/>
                <p:cNvSpPr/>
                <p:nvPr/>
              </p:nvSpPr>
              <p:spPr>
                <a:xfrm>
                  <a:off x="3872464" y="178232"/>
                  <a:ext cx="102636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1271" name="TextBox 886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11269" name="TextBox 884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72" name="Group 889"/>
          <p:cNvGrpSpPr>
            <a:grpSpLocks/>
          </p:cNvGrpSpPr>
          <p:nvPr/>
        </p:nvGrpSpPr>
        <p:grpSpPr bwMode="auto">
          <a:xfrm>
            <a:off x="8496300" y="1236663"/>
            <a:ext cx="220663" cy="173037"/>
            <a:chOff x="8371624" y="348729"/>
            <a:chExt cx="219844" cy="171857"/>
          </a:xfrm>
        </p:grpSpPr>
        <p:grpSp>
          <p:nvGrpSpPr>
            <p:cNvPr id="1126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894" name="Rectangle 893"/>
              <p:cNvSpPr/>
              <p:nvPr/>
            </p:nvSpPr>
            <p:spPr>
              <a:xfrm>
                <a:off x="3764789" y="180052"/>
                <a:ext cx="102455" cy="139446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95" name="Rectangle 894"/>
              <p:cNvSpPr/>
              <p:nvPr/>
            </p:nvSpPr>
            <p:spPr>
              <a:xfrm>
                <a:off x="3878421" y="180052"/>
                <a:ext cx="102457" cy="13944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64" name="TextBox 891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65" name="TextBox 892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73" name="Group 895"/>
          <p:cNvGrpSpPr>
            <a:grpSpLocks/>
          </p:cNvGrpSpPr>
          <p:nvPr/>
        </p:nvGrpSpPr>
        <p:grpSpPr bwMode="auto">
          <a:xfrm>
            <a:off x="8502650" y="1549400"/>
            <a:ext cx="220663" cy="173038"/>
            <a:chOff x="8371624" y="348729"/>
            <a:chExt cx="219844" cy="171857"/>
          </a:xfrm>
        </p:grpSpPr>
        <p:grpSp>
          <p:nvGrpSpPr>
            <p:cNvPr id="11258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900" name="Rectangle 899"/>
              <p:cNvSpPr/>
              <p:nvPr/>
            </p:nvSpPr>
            <p:spPr>
              <a:xfrm>
                <a:off x="3764789" y="194992"/>
                <a:ext cx="102455" cy="139446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01" name="Rectangle 900"/>
              <p:cNvSpPr/>
              <p:nvPr/>
            </p:nvSpPr>
            <p:spPr>
              <a:xfrm>
                <a:off x="3878421" y="194992"/>
                <a:ext cx="102457" cy="13944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59" name="TextBox 897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60" name="TextBox 898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74" name="Group 901"/>
          <p:cNvGrpSpPr>
            <a:grpSpLocks/>
          </p:cNvGrpSpPr>
          <p:nvPr/>
        </p:nvGrpSpPr>
        <p:grpSpPr bwMode="auto">
          <a:xfrm>
            <a:off x="7951788" y="1239838"/>
            <a:ext cx="227012" cy="184150"/>
            <a:chOff x="7865350" y="346143"/>
            <a:chExt cx="228045" cy="184666"/>
          </a:xfrm>
        </p:grpSpPr>
        <p:grpSp>
          <p:nvGrpSpPr>
            <p:cNvPr id="11253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906" name="Rectangle 905"/>
              <p:cNvSpPr/>
              <p:nvPr/>
            </p:nvSpPr>
            <p:spPr>
              <a:xfrm>
                <a:off x="3759098" y="176685"/>
                <a:ext cx="10142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07" name="Rectangle 906"/>
              <p:cNvSpPr/>
              <p:nvPr/>
            </p:nvSpPr>
            <p:spPr>
              <a:xfrm>
                <a:off x="3873673" y="176685"/>
                <a:ext cx="10142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54" name="TextBox 903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55" name="TextBox 904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675" name="Group 907"/>
          <p:cNvGrpSpPr>
            <a:grpSpLocks/>
          </p:cNvGrpSpPr>
          <p:nvPr/>
        </p:nvGrpSpPr>
        <p:grpSpPr bwMode="auto">
          <a:xfrm>
            <a:off x="7943850" y="1547813"/>
            <a:ext cx="227013" cy="184150"/>
            <a:chOff x="7865350" y="346143"/>
            <a:chExt cx="228045" cy="184666"/>
          </a:xfrm>
        </p:grpSpPr>
        <p:grpSp>
          <p:nvGrpSpPr>
            <p:cNvPr id="1124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912" name="Rectangle 911"/>
              <p:cNvSpPr/>
              <p:nvPr/>
            </p:nvSpPr>
            <p:spPr>
              <a:xfrm>
                <a:off x="3759097" y="176685"/>
                <a:ext cx="10142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13" name="Rectangle 912"/>
              <p:cNvSpPr/>
              <p:nvPr/>
            </p:nvSpPr>
            <p:spPr>
              <a:xfrm>
                <a:off x="3873673" y="176685"/>
                <a:ext cx="10142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49" name="TextBox 909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50" name="TextBox 910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676" name="Group 913"/>
          <p:cNvGrpSpPr>
            <a:grpSpLocks/>
          </p:cNvGrpSpPr>
          <p:nvPr/>
        </p:nvGrpSpPr>
        <p:grpSpPr bwMode="auto">
          <a:xfrm>
            <a:off x="7324725" y="1236663"/>
            <a:ext cx="225425" cy="179387"/>
            <a:chOff x="7307411" y="353291"/>
            <a:chExt cx="225240" cy="179301"/>
          </a:xfrm>
        </p:grpSpPr>
        <p:grpSp>
          <p:nvGrpSpPr>
            <p:cNvPr id="1124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918" name="Rectangle 917"/>
              <p:cNvSpPr/>
              <p:nvPr/>
            </p:nvSpPr>
            <p:spPr>
              <a:xfrm>
                <a:off x="3764804" y="178087"/>
                <a:ext cx="102754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919" name="Rectangle 918"/>
              <p:cNvSpPr/>
              <p:nvPr/>
            </p:nvSpPr>
            <p:spPr>
              <a:xfrm>
                <a:off x="3878767" y="178087"/>
                <a:ext cx="102752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244" name="TextBox 915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245" name="TextBox 916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77" name="Group 919"/>
          <p:cNvGrpSpPr>
            <a:grpSpLocks/>
          </p:cNvGrpSpPr>
          <p:nvPr/>
        </p:nvGrpSpPr>
        <p:grpSpPr bwMode="auto">
          <a:xfrm>
            <a:off x="6816725" y="1235075"/>
            <a:ext cx="212725" cy="174625"/>
            <a:chOff x="6726244" y="346143"/>
            <a:chExt cx="211754" cy="174437"/>
          </a:xfrm>
        </p:grpSpPr>
        <p:grpSp>
          <p:nvGrpSpPr>
            <p:cNvPr id="1123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924" name="Rectangle 923"/>
              <p:cNvSpPr/>
              <p:nvPr/>
            </p:nvSpPr>
            <p:spPr>
              <a:xfrm>
                <a:off x="3759196" y="175790"/>
                <a:ext cx="102369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25" name="Rectangle 924"/>
              <p:cNvSpPr/>
              <p:nvPr/>
            </p:nvSpPr>
            <p:spPr>
              <a:xfrm>
                <a:off x="3872733" y="175790"/>
                <a:ext cx="102367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39" name="TextBox 921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240" name="TextBox 922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78" name="Group 925"/>
          <p:cNvGrpSpPr>
            <a:grpSpLocks/>
          </p:cNvGrpSpPr>
          <p:nvPr/>
        </p:nvGrpSpPr>
        <p:grpSpPr bwMode="auto">
          <a:xfrm>
            <a:off x="6246813" y="1235075"/>
            <a:ext cx="261937" cy="171450"/>
            <a:chOff x="6165719" y="356469"/>
            <a:chExt cx="262026" cy="171862"/>
          </a:xfrm>
        </p:grpSpPr>
        <p:grpSp>
          <p:nvGrpSpPr>
            <p:cNvPr id="1123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930" name="Rectangle 929"/>
              <p:cNvSpPr/>
              <p:nvPr/>
            </p:nvSpPr>
            <p:spPr>
              <a:xfrm>
                <a:off x="3758738" y="176363"/>
                <a:ext cx="101176" cy="14204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31" name="Rectangle 930"/>
              <p:cNvSpPr/>
              <p:nvPr/>
            </p:nvSpPr>
            <p:spPr>
              <a:xfrm>
                <a:off x="3873924" y="176363"/>
                <a:ext cx="101176" cy="14204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34" name="TextBox 927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35" name="TextBox 928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79" name="Group 931"/>
          <p:cNvGrpSpPr>
            <a:grpSpLocks/>
          </p:cNvGrpSpPr>
          <p:nvPr/>
        </p:nvGrpSpPr>
        <p:grpSpPr bwMode="auto">
          <a:xfrm>
            <a:off x="5759450" y="1239838"/>
            <a:ext cx="223838" cy="184150"/>
            <a:chOff x="5649130" y="346137"/>
            <a:chExt cx="223465" cy="184666"/>
          </a:xfrm>
        </p:grpSpPr>
        <p:grpSp>
          <p:nvGrpSpPr>
            <p:cNvPr id="1122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936" name="Rectangle 935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37" name="Rectangle 936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29" name="TextBox 933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30" name="TextBox 934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680" name="Group 937"/>
          <p:cNvGrpSpPr>
            <a:grpSpLocks/>
          </p:cNvGrpSpPr>
          <p:nvPr/>
        </p:nvGrpSpPr>
        <p:grpSpPr bwMode="auto">
          <a:xfrm>
            <a:off x="5383213" y="1244600"/>
            <a:ext cx="214312" cy="179388"/>
            <a:chOff x="5243596" y="351297"/>
            <a:chExt cx="215112" cy="178731"/>
          </a:xfrm>
        </p:grpSpPr>
        <p:grpSp>
          <p:nvGrpSpPr>
            <p:cNvPr id="11223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942" name="Rectangle 941"/>
              <p:cNvSpPr/>
              <p:nvPr/>
            </p:nvSpPr>
            <p:spPr>
              <a:xfrm>
                <a:off x="3759273" y="176485"/>
                <a:ext cx="101345" cy="13988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943" name="Rectangle 942"/>
              <p:cNvSpPr/>
              <p:nvPr/>
            </p:nvSpPr>
            <p:spPr>
              <a:xfrm>
                <a:off x="3873755" y="176485"/>
                <a:ext cx="101345" cy="13988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224" name="TextBox 939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25" name="TextBox 940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81" name="Group 943"/>
          <p:cNvGrpSpPr>
            <a:grpSpLocks/>
          </p:cNvGrpSpPr>
          <p:nvPr/>
        </p:nvGrpSpPr>
        <p:grpSpPr bwMode="auto">
          <a:xfrm>
            <a:off x="4919663" y="1257300"/>
            <a:ext cx="223837" cy="168275"/>
            <a:chOff x="4837987" y="358445"/>
            <a:chExt cx="225080" cy="169305"/>
          </a:xfrm>
        </p:grpSpPr>
        <p:grpSp>
          <p:nvGrpSpPr>
            <p:cNvPr id="11218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948" name="Rectangle 947"/>
              <p:cNvSpPr/>
              <p:nvPr/>
            </p:nvSpPr>
            <p:spPr>
              <a:xfrm>
                <a:off x="3758883" y="175947"/>
                <a:ext cx="101528" cy="14126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949" name="Rectangle 948"/>
              <p:cNvSpPr/>
              <p:nvPr/>
            </p:nvSpPr>
            <p:spPr>
              <a:xfrm>
                <a:off x="3873572" y="175947"/>
                <a:ext cx="101528" cy="14126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219" name="TextBox 945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220" name="TextBox 946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82" name="Group 949"/>
          <p:cNvGrpSpPr>
            <a:grpSpLocks/>
          </p:cNvGrpSpPr>
          <p:nvPr/>
        </p:nvGrpSpPr>
        <p:grpSpPr bwMode="auto">
          <a:xfrm>
            <a:off x="4416425" y="1252538"/>
            <a:ext cx="223838" cy="177800"/>
            <a:chOff x="4349861" y="340361"/>
            <a:chExt cx="223847" cy="176727"/>
          </a:xfrm>
        </p:grpSpPr>
        <p:grpSp>
          <p:nvGrpSpPr>
            <p:cNvPr id="11213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954" name="Rectangle 953"/>
              <p:cNvSpPr/>
              <p:nvPr/>
            </p:nvSpPr>
            <p:spPr>
              <a:xfrm>
                <a:off x="3760067" y="177285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55" name="Rectangle 954"/>
              <p:cNvSpPr/>
              <p:nvPr/>
            </p:nvSpPr>
            <p:spPr>
              <a:xfrm>
                <a:off x="3874128" y="177285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14" name="TextBox 951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215" name="TextBox 952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83" name="Group 955"/>
          <p:cNvGrpSpPr>
            <a:grpSpLocks/>
          </p:cNvGrpSpPr>
          <p:nvPr/>
        </p:nvGrpSpPr>
        <p:grpSpPr bwMode="auto">
          <a:xfrm>
            <a:off x="4926013" y="1555750"/>
            <a:ext cx="223837" cy="168275"/>
            <a:chOff x="4837987" y="358445"/>
            <a:chExt cx="225080" cy="169305"/>
          </a:xfrm>
        </p:grpSpPr>
        <p:grpSp>
          <p:nvGrpSpPr>
            <p:cNvPr id="11208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960" name="Rectangle 959"/>
              <p:cNvSpPr/>
              <p:nvPr/>
            </p:nvSpPr>
            <p:spPr>
              <a:xfrm>
                <a:off x="3758883" y="175947"/>
                <a:ext cx="101528" cy="14126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961" name="Rectangle 960"/>
              <p:cNvSpPr/>
              <p:nvPr/>
            </p:nvSpPr>
            <p:spPr>
              <a:xfrm>
                <a:off x="3873572" y="175947"/>
                <a:ext cx="101528" cy="14126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209" name="TextBox 957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1210" name="TextBox 958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684" name="Group 961"/>
          <p:cNvGrpSpPr>
            <a:grpSpLocks/>
          </p:cNvGrpSpPr>
          <p:nvPr/>
        </p:nvGrpSpPr>
        <p:grpSpPr bwMode="auto">
          <a:xfrm>
            <a:off x="4413250" y="1550988"/>
            <a:ext cx="223838" cy="177800"/>
            <a:chOff x="4349861" y="340361"/>
            <a:chExt cx="223847" cy="176727"/>
          </a:xfrm>
        </p:grpSpPr>
        <p:grpSp>
          <p:nvGrpSpPr>
            <p:cNvPr id="11203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966" name="Rectangle 965"/>
              <p:cNvSpPr/>
              <p:nvPr/>
            </p:nvSpPr>
            <p:spPr>
              <a:xfrm>
                <a:off x="3760067" y="177285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67" name="Rectangle 966"/>
              <p:cNvSpPr/>
              <p:nvPr/>
            </p:nvSpPr>
            <p:spPr>
              <a:xfrm>
                <a:off x="3874128" y="177285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204" name="TextBox 963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205" name="TextBox 964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85" name="Group 967"/>
          <p:cNvGrpSpPr>
            <a:grpSpLocks/>
          </p:cNvGrpSpPr>
          <p:nvPr/>
        </p:nvGrpSpPr>
        <p:grpSpPr bwMode="auto">
          <a:xfrm>
            <a:off x="5756275" y="1543050"/>
            <a:ext cx="223838" cy="184150"/>
            <a:chOff x="5649130" y="346137"/>
            <a:chExt cx="223465" cy="184666"/>
          </a:xfrm>
        </p:grpSpPr>
        <p:grpSp>
          <p:nvGrpSpPr>
            <p:cNvPr id="1119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972" name="Rectangle 971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73" name="Rectangle 972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99" name="TextBox 969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200" name="TextBox 970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686" name="Group 973"/>
          <p:cNvGrpSpPr>
            <a:grpSpLocks/>
          </p:cNvGrpSpPr>
          <p:nvPr/>
        </p:nvGrpSpPr>
        <p:grpSpPr bwMode="auto">
          <a:xfrm>
            <a:off x="3954463" y="1249363"/>
            <a:ext cx="212725" cy="171450"/>
            <a:chOff x="3890075" y="335796"/>
            <a:chExt cx="212096" cy="171863"/>
          </a:xfrm>
        </p:grpSpPr>
        <p:grpSp>
          <p:nvGrpSpPr>
            <p:cNvPr id="11193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978" name="Rectangle 977"/>
              <p:cNvSpPr/>
              <p:nvPr/>
            </p:nvSpPr>
            <p:spPr>
              <a:xfrm>
                <a:off x="3758848" y="179703"/>
                <a:ext cx="102533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79" name="Rectangle 978"/>
              <p:cNvSpPr/>
              <p:nvPr/>
            </p:nvSpPr>
            <p:spPr>
              <a:xfrm>
                <a:off x="3872566" y="179703"/>
                <a:ext cx="102534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94" name="TextBox 975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95" name="TextBox 976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87" name="Group 979"/>
          <p:cNvGrpSpPr>
            <a:grpSpLocks/>
          </p:cNvGrpSpPr>
          <p:nvPr/>
        </p:nvGrpSpPr>
        <p:grpSpPr bwMode="auto">
          <a:xfrm>
            <a:off x="3960813" y="1546225"/>
            <a:ext cx="212725" cy="173038"/>
            <a:chOff x="3890075" y="335796"/>
            <a:chExt cx="212096" cy="171863"/>
          </a:xfrm>
        </p:grpSpPr>
        <p:grpSp>
          <p:nvGrpSpPr>
            <p:cNvPr id="11188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984" name="Rectangle 983"/>
              <p:cNvSpPr/>
              <p:nvPr/>
            </p:nvSpPr>
            <p:spPr>
              <a:xfrm>
                <a:off x="3758848" y="177671"/>
                <a:ext cx="102533" cy="13945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85" name="Rectangle 984"/>
              <p:cNvSpPr/>
              <p:nvPr/>
            </p:nvSpPr>
            <p:spPr>
              <a:xfrm>
                <a:off x="3872566" y="177671"/>
                <a:ext cx="102534" cy="13945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89" name="TextBox 981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90" name="TextBox 982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688" name="Group 985"/>
          <p:cNvGrpSpPr>
            <a:grpSpLocks/>
          </p:cNvGrpSpPr>
          <p:nvPr/>
        </p:nvGrpSpPr>
        <p:grpSpPr bwMode="auto">
          <a:xfrm>
            <a:off x="7326313" y="1549400"/>
            <a:ext cx="225425" cy="179388"/>
            <a:chOff x="7307411" y="353291"/>
            <a:chExt cx="225240" cy="179301"/>
          </a:xfrm>
        </p:grpSpPr>
        <p:grpSp>
          <p:nvGrpSpPr>
            <p:cNvPr id="1118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990" name="Rectangle 989"/>
              <p:cNvSpPr/>
              <p:nvPr/>
            </p:nvSpPr>
            <p:spPr>
              <a:xfrm>
                <a:off x="3764805" y="193122"/>
                <a:ext cx="102752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991" name="Rectangle 990"/>
              <p:cNvSpPr/>
              <p:nvPr/>
            </p:nvSpPr>
            <p:spPr>
              <a:xfrm>
                <a:off x="3878767" y="193122"/>
                <a:ext cx="102754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1184" name="TextBox 987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185" name="TextBox 988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89" name="Group 991"/>
          <p:cNvGrpSpPr>
            <a:grpSpLocks/>
          </p:cNvGrpSpPr>
          <p:nvPr/>
        </p:nvGrpSpPr>
        <p:grpSpPr bwMode="auto">
          <a:xfrm>
            <a:off x="6818313" y="1543050"/>
            <a:ext cx="212725" cy="174625"/>
            <a:chOff x="6726244" y="346143"/>
            <a:chExt cx="211754" cy="174437"/>
          </a:xfrm>
        </p:grpSpPr>
        <p:grpSp>
          <p:nvGrpSpPr>
            <p:cNvPr id="1117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996" name="Rectangle 995"/>
              <p:cNvSpPr/>
              <p:nvPr/>
            </p:nvSpPr>
            <p:spPr>
              <a:xfrm>
                <a:off x="3759196" y="175790"/>
                <a:ext cx="102367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97" name="Rectangle 996"/>
              <p:cNvSpPr/>
              <p:nvPr/>
            </p:nvSpPr>
            <p:spPr>
              <a:xfrm>
                <a:off x="3872731" y="175790"/>
                <a:ext cx="102369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79" name="TextBox 993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1180" name="TextBox 994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690" name="Group 997"/>
          <p:cNvGrpSpPr>
            <a:grpSpLocks/>
          </p:cNvGrpSpPr>
          <p:nvPr/>
        </p:nvGrpSpPr>
        <p:grpSpPr bwMode="auto">
          <a:xfrm>
            <a:off x="6253163" y="1538288"/>
            <a:ext cx="261937" cy="171450"/>
            <a:chOff x="6165719" y="356469"/>
            <a:chExt cx="262026" cy="171862"/>
          </a:xfrm>
        </p:grpSpPr>
        <p:grpSp>
          <p:nvGrpSpPr>
            <p:cNvPr id="1117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002" name="Rectangle 1001"/>
              <p:cNvSpPr/>
              <p:nvPr/>
            </p:nvSpPr>
            <p:spPr>
              <a:xfrm>
                <a:off x="3758738" y="176363"/>
                <a:ext cx="101176" cy="14204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03" name="Rectangle 1002"/>
              <p:cNvSpPr/>
              <p:nvPr/>
            </p:nvSpPr>
            <p:spPr>
              <a:xfrm>
                <a:off x="3873924" y="176363"/>
                <a:ext cx="101176" cy="14204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74" name="TextBox 999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75" name="TextBox 1000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691" name="Group 1003"/>
          <p:cNvGrpSpPr>
            <a:grpSpLocks/>
          </p:cNvGrpSpPr>
          <p:nvPr/>
        </p:nvGrpSpPr>
        <p:grpSpPr bwMode="auto">
          <a:xfrm>
            <a:off x="3759200" y="1863725"/>
            <a:ext cx="215900" cy="185738"/>
            <a:chOff x="5243596" y="346159"/>
            <a:chExt cx="215112" cy="184666"/>
          </a:xfrm>
        </p:grpSpPr>
        <p:grpSp>
          <p:nvGrpSpPr>
            <p:cNvPr id="11168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08" name="Rectangle 1007"/>
              <p:cNvSpPr/>
              <p:nvPr/>
            </p:nvSpPr>
            <p:spPr>
              <a:xfrm>
                <a:off x="3758997" y="179744"/>
                <a:ext cx="102463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09" name="Rectangle 1008"/>
              <p:cNvSpPr/>
              <p:nvPr/>
            </p:nvSpPr>
            <p:spPr>
              <a:xfrm>
                <a:off x="3872638" y="179744"/>
                <a:ext cx="102462" cy="1395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69" name="TextBox 1005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70" name="TextBox 1006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92" name="Group 1009"/>
          <p:cNvGrpSpPr>
            <a:grpSpLocks/>
          </p:cNvGrpSpPr>
          <p:nvPr/>
        </p:nvGrpSpPr>
        <p:grpSpPr bwMode="auto">
          <a:xfrm>
            <a:off x="4225925" y="1862138"/>
            <a:ext cx="215900" cy="185737"/>
            <a:chOff x="5243596" y="346159"/>
            <a:chExt cx="215112" cy="184666"/>
          </a:xfrm>
        </p:grpSpPr>
        <p:grpSp>
          <p:nvGrpSpPr>
            <p:cNvPr id="11163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14" name="Rectangle 1013"/>
              <p:cNvSpPr/>
              <p:nvPr/>
            </p:nvSpPr>
            <p:spPr>
              <a:xfrm>
                <a:off x="3758997" y="179741"/>
                <a:ext cx="102463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15" name="Rectangle 1014"/>
              <p:cNvSpPr/>
              <p:nvPr/>
            </p:nvSpPr>
            <p:spPr>
              <a:xfrm>
                <a:off x="3872638" y="179741"/>
                <a:ext cx="102462" cy="1395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64" name="TextBox 1011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65" name="TextBox 1012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93" name="Group 1015"/>
          <p:cNvGrpSpPr>
            <a:grpSpLocks/>
          </p:cNvGrpSpPr>
          <p:nvPr/>
        </p:nvGrpSpPr>
        <p:grpSpPr bwMode="auto">
          <a:xfrm>
            <a:off x="4738688" y="1870075"/>
            <a:ext cx="214312" cy="184150"/>
            <a:chOff x="5243596" y="346159"/>
            <a:chExt cx="215112" cy="184666"/>
          </a:xfrm>
        </p:grpSpPr>
        <p:grpSp>
          <p:nvGrpSpPr>
            <p:cNvPr id="11158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20" name="Rectangle 1019"/>
              <p:cNvSpPr/>
              <p:nvPr/>
            </p:nvSpPr>
            <p:spPr>
              <a:xfrm>
                <a:off x="3759273" y="176736"/>
                <a:ext cx="101345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21" name="Rectangle 1020"/>
              <p:cNvSpPr/>
              <p:nvPr/>
            </p:nvSpPr>
            <p:spPr>
              <a:xfrm>
                <a:off x="3873755" y="176736"/>
                <a:ext cx="101345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59" name="TextBox 1017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60" name="TextBox 1018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94" name="Group 1021"/>
          <p:cNvGrpSpPr>
            <a:grpSpLocks/>
          </p:cNvGrpSpPr>
          <p:nvPr/>
        </p:nvGrpSpPr>
        <p:grpSpPr bwMode="auto">
          <a:xfrm>
            <a:off x="5205413" y="1868488"/>
            <a:ext cx="215900" cy="185737"/>
            <a:chOff x="5243596" y="346159"/>
            <a:chExt cx="215112" cy="184666"/>
          </a:xfrm>
        </p:grpSpPr>
        <p:grpSp>
          <p:nvGrpSpPr>
            <p:cNvPr id="11153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26" name="Rectangle 1025"/>
              <p:cNvSpPr/>
              <p:nvPr/>
            </p:nvSpPr>
            <p:spPr>
              <a:xfrm>
                <a:off x="3758997" y="179741"/>
                <a:ext cx="102462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27" name="Rectangle 1026"/>
              <p:cNvSpPr/>
              <p:nvPr/>
            </p:nvSpPr>
            <p:spPr>
              <a:xfrm>
                <a:off x="3872637" y="179741"/>
                <a:ext cx="102463" cy="1395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54" name="TextBox 1023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55" name="TextBox 1024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95" name="Group 1027"/>
          <p:cNvGrpSpPr>
            <a:grpSpLocks/>
          </p:cNvGrpSpPr>
          <p:nvPr/>
        </p:nvGrpSpPr>
        <p:grpSpPr bwMode="auto">
          <a:xfrm>
            <a:off x="5557838" y="1870075"/>
            <a:ext cx="214312" cy="184150"/>
            <a:chOff x="5243596" y="346159"/>
            <a:chExt cx="215112" cy="184666"/>
          </a:xfrm>
        </p:grpSpPr>
        <p:grpSp>
          <p:nvGrpSpPr>
            <p:cNvPr id="11148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32" name="Rectangle 1031"/>
              <p:cNvSpPr/>
              <p:nvPr/>
            </p:nvSpPr>
            <p:spPr>
              <a:xfrm>
                <a:off x="3759273" y="176736"/>
                <a:ext cx="101345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33" name="Rectangle 1032"/>
              <p:cNvSpPr/>
              <p:nvPr/>
            </p:nvSpPr>
            <p:spPr>
              <a:xfrm>
                <a:off x="3873755" y="176736"/>
                <a:ext cx="101345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49" name="TextBox 1029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50" name="TextBox 1030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96" name="Group 1033"/>
          <p:cNvGrpSpPr>
            <a:grpSpLocks/>
          </p:cNvGrpSpPr>
          <p:nvPr/>
        </p:nvGrpSpPr>
        <p:grpSpPr bwMode="auto">
          <a:xfrm>
            <a:off x="6075363" y="1868488"/>
            <a:ext cx="215900" cy="185737"/>
            <a:chOff x="5243596" y="346159"/>
            <a:chExt cx="215112" cy="184666"/>
          </a:xfrm>
        </p:grpSpPr>
        <p:grpSp>
          <p:nvGrpSpPr>
            <p:cNvPr id="11143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38" name="Rectangle 1037"/>
              <p:cNvSpPr/>
              <p:nvPr/>
            </p:nvSpPr>
            <p:spPr>
              <a:xfrm>
                <a:off x="3758997" y="179741"/>
                <a:ext cx="102462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39" name="Rectangle 1038"/>
              <p:cNvSpPr/>
              <p:nvPr/>
            </p:nvSpPr>
            <p:spPr>
              <a:xfrm>
                <a:off x="3872637" y="179741"/>
                <a:ext cx="102463" cy="1395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44" name="TextBox 1035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45" name="TextBox 1036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97" name="Group 1039"/>
          <p:cNvGrpSpPr>
            <a:grpSpLocks/>
          </p:cNvGrpSpPr>
          <p:nvPr/>
        </p:nvGrpSpPr>
        <p:grpSpPr bwMode="auto">
          <a:xfrm>
            <a:off x="6632575" y="1876425"/>
            <a:ext cx="214313" cy="184150"/>
            <a:chOff x="5243596" y="346159"/>
            <a:chExt cx="215112" cy="184666"/>
          </a:xfrm>
        </p:grpSpPr>
        <p:grpSp>
          <p:nvGrpSpPr>
            <p:cNvPr id="11138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44" name="Rectangle 1043"/>
              <p:cNvSpPr/>
              <p:nvPr/>
            </p:nvSpPr>
            <p:spPr>
              <a:xfrm>
                <a:off x="3759273" y="176736"/>
                <a:ext cx="101344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45" name="Rectangle 1044"/>
              <p:cNvSpPr/>
              <p:nvPr/>
            </p:nvSpPr>
            <p:spPr>
              <a:xfrm>
                <a:off x="3873756" y="176736"/>
                <a:ext cx="101344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39" name="TextBox 1041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40" name="TextBox 1042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98" name="Group 1045"/>
          <p:cNvGrpSpPr>
            <a:grpSpLocks/>
          </p:cNvGrpSpPr>
          <p:nvPr/>
        </p:nvGrpSpPr>
        <p:grpSpPr bwMode="auto">
          <a:xfrm>
            <a:off x="7135813" y="1874838"/>
            <a:ext cx="214312" cy="184150"/>
            <a:chOff x="5243596" y="346159"/>
            <a:chExt cx="215112" cy="184666"/>
          </a:xfrm>
        </p:grpSpPr>
        <p:grpSp>
          <p:nvGrpSpPr>
            <p:cNvPr id="11133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50" name="Rectangle 1049"/>
              <p:cNvSpPr/>
              <p:nvPr/>
            </p:nvSpPr>
            <p:spPr>
              <a:xfrm>
                <a:off x="3759273" y="176736"/>
                <a:ext cx="101345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1" name="Rectangle 1050"/>
              <p:cNvSpPr/>
              <p:nvPr/>
            </p:nvSpPr>
            <p:spPr>
              <a:xfrm>
                <a:off x="3873755" y="176736"/>
                <a:ext cx="101345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34" name="TextBox 1047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35" name="TextBox 1048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699" name="Group 1051"/>
          <p:cNvGrpSpPr>
            <a:grpSpLocks/>
          </p:cNvGrpSpPr>
          <p:nvPr/>
        </p:nvGrpSpPr>
        <p:grpSpPr bwMode="auto">
          <a:xfrm>
            <a:off x="7767638" y="1862138"/>
            <a:ext cx="214312" cy="185737"/>
            <a:chOff x="5243596" y="346159"/>
            <a:chExt cx="215112" cy="184666"/>
          </a:xfrm>
        </p:grpSpPr>
        <p:grpSp>
          <p:nvGrpSpPr>
            <p:cNvPr id="11128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56" name="Rectangle 1055"/>
              <p:cNvSpPr/>
              <p:nvPr/>
            </p:nvSpPr>
            <p:spPr>
              <a:xfrm>
                <a:off x="3759273" y="179741"/>
                <a:ext cx="101345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7" name="Rectangle 1056"/>
              <p:cNvSpPr/>
              <p:nvPr/>
            </p:nvSpPr>
            <p:spPr>
              <a:xfrm>
                <a:off x="3873755" y="179741"/>
                <a:ext cx="101345" cy="1395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29" name="TextBox 1053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30" name="TextBox 1054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700" name="Group 1057"/>
          <p:cNvGrpSpPr>
            <a:grpSpLocks/>
          </p:cNvGrpSpPr>
          <p:nvPr/>
        </p:nvGrpSpPr>
        <p:grpSpPr bwMode="auto">
          <a:xfrm>
            <a:off x="8321675" y="1862138"/>
            <a:ext cx="214313" cy="184150"/>
            <a:chOff x="5243596" y="346159"/>
            <a:chExt cx="215112" cy="184666"/>
          </a:xfrm>
        </p:grpSpPr>
        <p:grpSp>
          <p:nvGrpSpPr>
            <p:cNvPr id="11123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62" name="Rectangle 1061"/>
              <p:cNvSpPr/>
              <p:nvPr/>
            </p:nvSpPr>
            <p:spPr>
              <a:xfrm>
                <a:off x="3759273" y="176736"/>
                <a:ext cx="101344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3" name="Rectangle 1062"/>
              <p:cNvSpPr/>
              <p:nvPr/>
            </p:nvSpPr>
            <p:spPr>
              <a:xfrm>
                <a:off x="3873756" y="176736"/>
                <a:ext cx="101344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24" name="TextBox 1059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25" name="TextBox 1060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701" name="Group 1063"/>
          <p:cNvGrpSpPr>
            <a:grpSpLocks/>
          </p:cNvGrpSpPr>
          <p:nvPr/>
        </p:nvGrpSpPr>
        <p:grpSpPr bwMode="auto">
          <a:xfrm>
            <a:off x="8716963" y="1868488"/>
            <a:ext cx="214312" cy="185737"/>
            <a:chOff x="5243596" y="346159"/>
            <a:chExt cx="215112" cy="184666"/>
          </a:xfrm>
        </p:grpSpPr>
        <p:grpSp>
          <p:nvGrpSpPr>
            <p:cNvPr id="11118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68" name="Rectangle 1067"/>
              <p:cNvSpPr/>
              <p:nvPr/>
            </p:nvSpPr>
            <p:spPr>
              <a:xfrm>
                <a:off x="3759273" y="179741"/>
                <a:ext cx="101345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9" name="Rectangle 1068"/>
              <p:cNvSpPr/>
              <p:nvPr/>
            </p:nvSpPr>
            <p:spPr>
              <a:xfrm>
                <a:off x="3873755" y="179741"/>
                <a:ext cx="101345" cy="1395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19" name="TextBox 1065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20" name="TextBox 1066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702" name="Group 1069"/>
          <p:cNvGrpSpPr>
            <a:grpSpLocks/>
          </p:cNvGrpSpPr>
          <p:nvPr/>
        </p:nvGrpSpPr>
        <p:grpSpPr bwMode="auto">
          <a:xfrm>
            <a:off x="9083675" y="1868488"/>
            <a:ext cx="215900" cy="184150"/>
            <a:chOff x="5243596" y="346159"/>
            <a:chExt cx="215112" cy="184666"/>
          </a:xfrm>
        </p:grpSpPr>
        <p:grpSp>
          <p:nvGrpSpPr>
            <p:cNvPr id="11113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74" name="Rectangle 1073"/>
              <p:cNvSpPr/>
              <p:nvPr/>
            </p:nvSpPr>
            <p:spPr>
              <a:xfrm>
                <a:off x="3758997" y="176736"/>
                <a:ext cx="102463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75" name="Rectangle 1074"/>
              <p:cNvSpPr/>
              <p:nvPr/>
            </p:nvSpPr>
            <p:spPr>
              <a:xfrm>
                <a:off x="3872638" y="176736"/>
                <a:ext cx="102462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14" name="TextBox 1071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15" name="TextBox 1072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703" name="Group 1075"/>
          <p:cNvGrpSpPr>
            <a:grpSpLocks/>
          </p:cNvGrpSpPr>
          <p:nvPr/>
        </p:nvGrpSpPr>
        <p:grpSpPr bwMode="auto">
          <a:xfrm>
            <a:off x="9748838" y="1868488"/>
            <a:ext cx="214312" cy="185737"/>
            <a:chOff x="5243596" y="346159"/>
            <a:chExt cx="215112" cy="184666"/>
          </a:xfrm>
        </p:grpSpPr>
        <p:grpSp>
          <p:nvGrpSpPr>
            <p:cNvPr id="11108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80" name="Rectangle 1079"/>
              <p:cNvSpPr/>
              <p:nvPr/>
            </p:nvSpPr>
            <p:spPr>
              <a:xfrm>
                <a:off x="3759273" y="179741"/>
                <a:ext cx="101345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81" name="Rectangle 1080"/>
              <p:cNvSpPr/>
              <p:nvPr/>
            </p:nvSpPr>
            <p:spPr>
              <a:xfrm>
                <a:off x="3873755" y="179741"/>
                <a:ext cx="101345" cy="1395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09" name="TextBox 1077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10" name="TextBox 1078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704" name="Group 1081"/>
          <p:cNvGrpSpPr>
            <a:grpSpLocks/>
          </p:cNvGrpSpPr>
          <p:nvPr/>
        </p:nvGrpSpPr>
        <p:grpSpPr bwMode="auto">
          <a:xfrm>
            <a:off x="10229850" y="1868488"/>
            <a:ext cx="214313" cy="184150"/>
            <a:chOff x="5243596" y="346159"/>
            <a:chExt cx="215112" cy="184666"/>
          </a:xfrm>
        </p:grpSpPr>
        <p:grpSp>
          <p:nvGrpSpPr>
            <p:cNvPr id="11103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86" name="Rectangle 1085"/>
              <p:cNvSpPr/>
              <p:nvPr/>
            </p:nvSpPr>
            <p:spPr>
              <a:xfrm>
                <a:off x="3759273" y="176736"/>
                <a:ext cx="101344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87" name="Rectangle 1086"/>
              <p:cNvSpPr/>
              <p:nvPr/>
            </p:nvSpPr>
            <p:spPr>
              <a:xfrm>
                <a:off x="3873756" y="176736"/>
                <a:ext cx="101344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104" name="TextBox 1083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05" name="TextBox 1084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705" name="Group 1087"/>
          <p:cNvGrpSpPr>
            <a:grpSpLocks/>
          </p:cNvGrpSpPr>
          <p:nvPr/>
        </p:nvGrpSpPr>
        <p:grpSpPr bwMode="auto">
          <a:xfrm>
            <a:off x="10704513" y="1874838"/>
            <a:ext cx="215900" cy="184150"/>
            <a:chOff x="5243596" y="346159"/>
            <a:chExt cx="215112" cy="184666"/>
          </a:xfrm>
        </p:grpSpPr>
        <p:grpSp>
          <p:nvGrpSpPr>
            <p:cNvPr id="11098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92" name="Rectangle 1091"/>
              <p:cNvSpPr/>
              <p:nvPr/>
            </p:nvSpPr>
            <p:spPr>
              <a:xfrm>
                <a:off x="3758997" y="176736"/>
                <a:ext cx="102462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93" name="Rectangle 1092"/>
              <p:cNvSpPr/>
              <p:nvPr/>
            </p:nvSpPr>
            <p:spPr>
              <a:xfrm>
                <a:off x="3872637" y="176736"/>
                <a:ext cx="102463" cy="14079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99" name="TextBox 1089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100" name="TextBox 1090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706" name="Group 1093"/>
          <p:cNvGrpSpPr>
            <a:grpSpLocks/>
          </p:cNvGrpSpPr>
          <p:nvPr/>
        </p:nvGrpSpPr>
        <p:grpSpPr bwMode="auto">
          <a:xfrm>
            <a:off x="11134725" y="1873250"/>
            <a:ext cx="215900" cy="185738"/>
            <a:chOff x="5243596" y="346159"/>
            <a:chExt cx="215112" cy="184666"/>
          </a:xfrm>
        </p:grpSpPr>
        <p:grpSp>
          <p:nvGrpSpPr>
            <p:cNvPr id="11093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1098" name="Rectangle 1097"/>
              <p:cNvSpPr/>
              <p:nvPr/>
            </p:nvSpPr>
            <p:spPr>
              <a:xfrm>
                <a:off x="3758997" y="179744"/>
                <a:ext cx="102463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99" name="Rectangle 1098"/>
              <p:cNvSpPr/>
              <p:nvPr/>
            </p:nvSpPr>
            <p:spPr>
              <a:xfrm>
                <a:off x="3872638" y="179744"/>
                <a:ext cx="102462" cy="1395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94" name="TextBox 1095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95" name="TextBox 1096"/>
            <p:cNvSpPr txBox="1">
              <a:spLocks noChangeArrowheads="1"/>
            </p:cNvSpPr>
            <p:nvPr/>
          </p:nvSpPr>
          <p:spPr bwMode="auto">
            <a:xfrm>
              <a:off x="5331337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707" name="Group 1099"/>
          <p:cNvGrpSpPr>
            <a:grpSpLocks/>
          </p:cNvGrpSpPr>
          <p:nvPr/>
        </p:nvGrpSpPr>
        <p:grpSpPr bwMode="auto">
          <a:xfrm>
            <a:off x="3751263" y="2228850"/>
            <a:ext cx="222250" cy="184150"/>
            <a:chOff x="5649130" y="346137"/>
            <a:chExt cx="223465" cy="184666"/>
          </a:xfrm>
        </p:grpSpPr>
        <p:grpSp>
          <p:nvGrpSpPr>
            <p:cNvPr id="1108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04" name="Rectangle 1103"/>
              <p:cNvSpPr/>
              <p:nvPr/>
            </p:nvSpPr>
            <p:spPr>
              <a:xfrm>
                <a:off x="3758899" y="176666"/>
                <a:ext cx="101520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05" name="Rectangle 1104"/>
              <p:cNvSpPr/>
              <p:nvPr/>
            </p:nvSpPr>
            <p:spPr>
              <a:xfrm>
                <a:off x="3873580" y="176666"/>
                <a:ext cx="101520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89" name="TextBox 1101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90" name="TextBox 1102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08" name="Group 1105"/>
          <p:cNvGrpSpPr>
            <a:grpSpLocks/>
          </p:cNvGrpSpPr>
          <p:nvPr/>
        </p:nvGrpSpPr>
        <p:grpSpPr bwMode="auto">
          <a:xfrm>
            <a:off x="4210050" y="2227263"/>
            <a:ext cx="223838" cy="185737"/>
            <a:chOff x="5649130" y="346137"/>
            <a:chExt cx="223465" cy="184666"/>
          </a:xfrm>
        </p:grpSpPr>
        <p:grpSp>
          <p:nvGrpSpPr>
            <p:cNvPr id="11083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10" name="Rectangle 1109"/>
              <p:cNvSpPr/>
              <p:nvPr/>
            </p:nvSpPr>
            <p:spPr>
              <a:xfrm>
                <a:off x="3758567" y="179672"/>
                <a:ext cx="10266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11" name="Rectangle 1110"/>
              <p:cNvSpPr/>
              <p:nvPr/>
            </p:nvSpPr>
            <p:spPr>
              <a:xfrm>
                <a:off x="3872433" y="179672"/>
                <a:ext cx="102667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84" name="TextBox 1107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85" name="TextBox 1108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09" name="Group 1111"/>
          <p:cNvGrpSpPr>
            <a:grpSpLocks/>
          </p:cNvGrpSpPr>
          <p:nvPr/>
        </p:nvGrpSpPr>
        <p:grpSpPr bwMode="auto">
          <a:xfrm>
            <a:off x="4729163" y="2235200"/>
            <a:ext cx="223837" cy="184150"/>
            <a:chOff x="5649130" y="346137"/>
            <a:chExt cx="223465" cy="184666"/>
          </a:xfrm>
        </p:grpSpPr>
        <p:grpSp>
          <p:nvGrpSpPr>
            <p:cNvPr id="1107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16" name="Rectangle 1115"/>
              <p:cNvSpPr/>
              <p:nvPr/>
            </p:nvSpPr>
            <p:spPr>
              <a:xfrm>
                <a:off x="3758566" y="176666"/>
                <a:ext cx="10266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17" name="Rectangle 1116"/>
              <p:cNvSpPr/>
              <p:nvPr/>
            </p:nvSpPr>
            <p:spPr>
              <a:xfrm>
                <a:off x="3872434" y="176666"/>
                <a:ext cx="102666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79" name="TextBox 1113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80" name="TextBox 1114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0" name="Group 1117"/>
          <p:cNvGrpSpPr>
            <a:grpSpLocks/>
          </p:cNvGrpSpPr>
          <p:nvPr/>
        </p:nvGrpSpPr>
        <p:grpSpPr bwMode="auto">
          <a:xfrm>
            <a:off x="5189538" y="2233613"/>
            <a:ext cx="223837" cy="185737"/>
            <a:chOff x="5649130" y="346137"/>
            <a:chExt cx="223465" cy="184666"/>
          </a:xfrm>
        </p:grpSpPr>
        <p:grpSp>
          <p:nvGrpSpPr>
            <p:cNvPr id="11073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22" name="Rectangle 1121"/>
              <p:cNvSpPr/>
              <p:nvPr/>
            </p:nvSpPr>
            <p:spPr>
              <a:xfrm>
                <a:off x="3758566" y="179672"/>
                <a:ext cx="10266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23" name="Rectangle 1122"/>
              <p:cNvSpPr/>
              <p:nvPr/>
            </p:nvSpPr>
            <p:spPr>
              <a:xfrm>
                <a:off x="3872434" y="179672"/>
                <a:ext cx="102666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74" name="TextBox 1119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75" name="TextBox 1120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1" name="Group 1123"/>
          <p:cNvGrpSpPr>
            <a:grpSpLocks/>
          </p:cNvGrpSpPr>
          <p:nvPr/>
        </p:nvGrpSpPr>
        <p:grpSpPr bwMode="auto">
          <a:xfrm>
            <a:off x="5548313" y="2227263"/>
            <a:ext cx="223837" cy="185737"/>
            <a:chOff x="5649130" y="346137"/>
            <a:chExt cx="223465" cy="184666"/>
          </a:xfrm>
        </p:grpSpPr>
        <p:grpSp>
          <p:nvGrpSpPr>
            <p:cNvPr id="1106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28" name="Rectangle 1127"/>
              <p:cNvSpPr/>
              <p:nvPr/>
            </p:nvSpPr>
            <p:spPr>
              <a:xfrm>
                <a:off x="3758566" y="179672"/>
                <a:ext cx="10266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29" name="Rectangle 1128"/>
              <p:cNvSpPr/>
              <p:nvPr/>
            </p:nvSpPr>
            <p:spPr>
              <a:xfrm>
                <a:off x="3872434" y="179672"/>
                <a:ext cx="102666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69" name="TextBox 1125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70" name="TextBox 1126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2" name="Group 1129"/>
          <p:cNvGrpSpPr>
            <a:grpSpLocks/>
          </p:cNvGrpSpPr>
          <p:nvPr/>
        </p:nvGrpSpPr>
        <p:grpSpPr bwMode="auto">
          <a:xfrm>
            <a:off x="6059488" y="2227263"/>
            <a:ext cx="223837" cy="184150"/>
            <a:chOff x="5649130" y="346137"/>
            <a:chExt cx="223465" cy="184666"/>
          </a:xfrm>
        </p:grpSpPr>
        <p:grpSp>
          <p:nvGrpSpPr>
            <p:cNvPr id="11063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34" name="Rectangle 1133"/>
              <p:cNvSpPr/>
              <p:nvPr/>
            </p:nvSpPr>
            <p:spPr>
              <a:xfrm>
                <a:off x="3758566" y="176666"/>
                <a:ext cx="10266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35" name="Rectangle 1134"/>
              <p:cNvSpPr/>
              <p:nvPr/>
            </p:nvSpPr>
            <p:spPr>
              <a:xfrm>
                <a:off x="3872434" y="176666"/>
                <a:ext cx="102666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64" name="TextBox 1131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65" name="TextBox 1132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3" name="Group 1135"/>
          <p:cNvGrpSpPr>
            <a:grpSpLocks/>
          </p:cNvGrpSpPr>
          <p:nvPr/>
        </p:nvGrpSpPr>
        <p:grpSpPr bwMode="auto">
          <a:xfrm>
            <a:off x="6615113" y="2233613"/>
            <a:ext cx="223837" cy="185737"/>
            <a:chOff x="5649130" y="346137"/>
            <a:chExt cx="223465" cy="184666"/>
          </a:xfrm>
        </p:grpSpPr>
        <p:grpSp>
          <p:nvGrpSpPr>
            <p:cNvPr id="1105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40" name="Rectangle 1139"/>
              <p:cNvSpPr/>
              <p:nvPr/>
            </p:nvSpPr>
            <p:spPr>
              <a:xfrm>
                <a:off x="3758566" y="179672"/>
                <a:ext cx="10266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41" name="Rectangle 1140"/>
              <p:cNvSpPr/>
              <p:nvPr/>
            </p:nvSpPr>
            <p:spPr>
              <a:xfrm>
                <a:off x="3872434" y="179672"/>
                <a:ext cx="102666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59" name="TextBox 1137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60" name="TextBox 1138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4" name="Group 1141"/>
          <p:cNvGrpSpPr>
            <a:grpSpLocks/>
          </p:cNvGrpSpPr>
          <p:nvPr/>
        </p:nvGrpSpPr>
        <p:grpSpPr bwMode="auto">
          <a:xfrm>
            <a:off x="7126288" y="2232025"/>
            <a:ext cx="223837" cy="185738"/>
            <a:chOff x="5649130" y="346137"/>
            <a:chExt cx="223465" cy="184666"/>
          </a:xfrm>
        </p:grpSpPr>
        <p:grpSp>
          <p:nvGrpSpPr>
            <p:cNvPr id="11053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46" name="Rectangle 1145"/>
              <p:cNvSpPr/>
              <p:nvPr/>
            </p:nvSpPr>
            <p:spPr>
              <a:xfrm>
                <a:off x="3758566" y="179675"/>
                <a:ext cx="10266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47" name="Rectangle 1146"/>
              <p:cNvSpPr/>
              <p:nvPr/>
            </p:nvSpPr>
            <p:spPr>
              <a:xfrm>
                <a:off x="3872434" y="179675"/>
                <a:ext cx="102666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54" name="TextBox 1143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55" name="TextBox 1144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5" name="Group 1147"/>
          <p:cNvGrpSpPr>
            <a:grpSpLocks/>
          </p:cNvGrpSpPr>
          <p:nvPr/>
        </p:nvGrpSpPr>
        <p:grpSpPr bwMode="auto">
          <a:xfrm>
            <a:off x="7750175" y="2227263"/>
            <a:ext cx="223838" cy="185737"/>
            <a:chOff x="5649130" y="346137"/>
            <a:chExt cx="223465" cy="184666"/>
          </a:xfrm>
        </p:grpSpPr>
        <p:grpSp>
          <p:nvGrpSpPr>
            <p:cNvPr id="1104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52" name="Rectangle 1151"/>
              <p:cNvSpPr/>
              <p:nvPr/>
            </p:nvSpPr>
            <p:spPr>
              <a:xfrm>
                <a:off x="3758567" y="179672"/>
                <a:ext cx="10266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53" name="Rectangle 1152"/>
              <p:cNvSpPr/>
              <p:nvPr/>
            </p:nvSpPr>
            <p:spPr>
              <a:xfrm>
                <a:off x="3872433" y="179672"/>
                <a:ext cx="102667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49" name="TextBox 1149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50" name="TextBox 1150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6" name="Group 1153"/>
          <p:cNvGrpSpPr>
            <a:grpSpLocks/>
          </p:cNvGrpSpPr>
          <p:nvPr/>
        </p:nvGrpSpPr>
        <p:grpSpPr bwMode="auto">
          <a:xfrm>
            <a:off x="8305800" y="2227263"/>
            <a:ext cx="223838" cy="184150"/>
            <a:chOff x="5649130" y="346137"/>
            <a:chExt cx="223465" cy="184666"/>
          </a:xfrm>
        </p:grpSpPr>
        <p:grpSp>
          <p:nvGrpSpPr>
            <p:cNvPr id="11043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58" name="Rectangle 1157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59" name="Rectangle 1158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44" name="TextBox 1155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45" name="TextBox 1156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7" name="Group 1159"/>
          <p:cNvGrpSpPr>
            <a:grpSpLocks/>
          </p:cNvGrpSpPr>
          <p:nvPr/>
        </p:nvGrpSpPr>
        <p:grpSpPr bwMode="auto">
          <a:xfrm>
            <a:off x="8715375" y="2233613"/>
            <a:ext cx="223838" cy="185737"/>
            <a:chOff x="5649130" y="346137"/>
            <a:chExt cx="223465" cy="184666"/>
          </a:xfrm>
        </p:grpSpPr>
        <p:grpSp>
          <p:nvGrpSpPr>
            <p:cNvPr id="1103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64" name="Rectangle 1163"/>
              <p:cNvSpPr/>
              <p:nvPr/>
            </p:nvSpPr>
            <p:spPr>
              <a:xfrm>
                <a:off x="3758567" y="179672"/>
                <a:ext cx="10266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65" name="Rectangle 1164"/>
              <p:cNvSpPr/>
              <p:nvPr/>
            </p:nvSpPr>
            <p:spPr>
              <a:xfrm>
                <a:off x="3872433" y="179672"/>
                <a:ext cx="102667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39" name="TextBox 1161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40" name="TextBox 1162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8" name="Group 1165"/>
          <p:cNvGrpSpPr>
            <a:grpSpLocks/>
          </p:cNvGrpSpPr>
          <p:nvPr/>
        </p:nvGrpSpPr>
        <p:grpSpPr bwMode="auto">
          <a:xfrm>
            <a:off x="9091613" y="2232025"/>
            <a:ext cx="223837" cy="185738"/>
            <a:chOff x="5649130" y="346137"/>
            <a:chExt cx="223465" cy="184666"/>
          </a:xfrm>
        </p:grpSpPr>
        <p:grpSp>
          <p:nvGrpSpPr>
            <p:cNvPr id="11033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70" name="Rectangle 1169"/>
              <p:cNvSpPr/>
              <p:nvPr/>
            </p:nvSpPr>
            <p:spPr>
              <a:xfrm>
                <a:off x="3758566" y="179675"/>
                <a:ext cx="10266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71" name="Rectangle 1170"/>
              <p:cNvSpPr/>
              <p:nvPr/>
            </p:nvSpPr>
            <p:spPr>
              <a:xfrm>
                <a:off x="3872434" y="179675"/>
                <a:ext cx="102666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34" name="TextBox 1167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35" name="TextBox 1168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19" name="Group 1171"/>
          <p:cNvGrpSpPr>
            <a:grpSpLocks/>
          </p:cNvGrpSpPr>
          <p:nvPr/>
        </p:nvGrpSpPr>
        <p:grpSpPr bwMode="auto">
          <a:xfrm>
            <a:off x="9739313" y="2227263"/>
            <a:ext cx="223837" cy="184150"/>
            <a:chOff x="5649130" y="346137"/>
            <a:chExt cx="223465" cy="184666"/>
          </a:xfrm>
        </p:grpSpPr>
        <p:grpSp>
          <p:nvGrpSpPr>
            <p:cNvPr id="1102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76" name="Rectangle 1175"/>
              <p:cNvSpPr/>
              <p:nvPr/>
            </p:nvSpPr>
            <p:spPr>
              <a:xfrm>
                <a:off x="3758566" y="176666"/>
                <a:ext cx="10266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77" name="Rectangle 1176"/>
              <p:cNvSpPr/>
              <p:nvPr/>
            </p:nvSpPr>
            <p:spPr>
              <a:xfrm>
                <a:off x="3872434" y="176666"/>
                <a:ext cx="102666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29" name="TextBox 1173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30" name="TextBox 1174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20" name="Group 1177"/>
          <p:cNvGrpSpPr>
            <a:grpSpLocks/>
          </p:cNvGrpSpPr>
          <p:nvPr/>
        </p:nvGrpSpPr>
        <p:grpSpPr bwMode="auto">
          <a:xfrm>
            <a:off x="10220325" y="2225675"/>
            <a:ext cx="223838" cy="184150"/>
            <a:chOff x="5649130" y="346137"/>
            <a:chExt cx="223465" cy="184666"/>
          </a:xfrm>
        </p:grpSpPr>
        <p:grpSp>
          <p:nvGrpSpPr>
            <p:cNvPr id="11023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82" name="Rectangle 1181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83" name="Rectangle 1182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24" name="TextBox 1179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25" name="TextBox 1180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21" name="Group 1183"/>
          <p:cNvGrpSpPr>
            <a:grpSpLocks/>
          </p:cNvGrpSpPr>
          <p:nvPr/>
        </p:nvGrpSpPr>
        <p:grpSpPr bwMode="auto">
          <a:xfrm>
            <a:off x="10688638" y="2232025"/>
            <a:ext cx="223837" cy="185738"/>
            <a:chOff x="5649130" y="346137"/>
            <a:chExt cx="223465" cy="184666"/>
          </a:xfrm>
        </p:grpSpPr>
        <p:grpSp>
          <p:nvGrpSpPr>
            <p:cNvPr id="11018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88" name="Rectangle 1187"/>
              <p:cNvSpPr/>
              <p:nvPr/>
            </p:nvSpPr>
            <p:spPr>
              <a:xfrm>
                <a:off x="3758566" y="179675"/>
                <a:ext cx="10266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89" name="Rectangle 1188"/>
              <p:cNvSpPr/>
              <p:nvPr/>
            </p:nvSpPr>
            <p:spPr>
              <a:xfrm>
                <a:off x="3872434" y="179675"/>
                <a:ext cx="102666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19" name="TextBox 1185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20" name="TextBox 1186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22" name="Group 1189"/>
          <p:cNvGrpSpPr>
            <a:grpSpLocks/>
          </p:cNvGrpSpPr>
          <p:nvPr/>
        </p:nvGrpSpPr>
        <p:grpSpPr bwMode="auto">
          <a:xfrm>
            <a:off x="11126788" y="2232025"/>
            <a:ext cx="223837" cy="184150"/>
            <a:chOff x="5649130" y="346137"/>
            <a:chExt cx="223465" cy="184666"/>
          </a:xfrm>
        </p:grpSpPr>
        <p:grpSp>
          <p:nvGrpSpPr>
            <p:cNvPr id="11013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1194" name="Rectangle 1193"/>
              <p:cNvSpPr/>
              <p:nvPr/>
            </p:nvSpPr>
            <p:spPr>
              <a:xfrm>
                <a:off x="3758566" y="176666"/>
                <a:ext cx="10266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95" name="Rectangle 1194"/>
              <p:cNvSpPr/>
              <p:nvPr/>
            </p:nvSpPr>
            <p:spPr>
              <a:xfrm>
                <a:off x="3872434" y="176666"/>
                <a:ext cx="102666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14" name="TextBox 1191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15" name="TextBox 1192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723" name="Group 1195"/>
          <p:cNvGrpSpPr>
            <a:grpSpLocks/>
          </p:cNvGrpSpPr>
          <p:nvPr/>
        </p:nvGrpSpPr>
        <p:grpSpPr bwMode="auto">
          <a:xfrm>
            <a:off x="3744913" y="2532063"/>
            <a:ext cx="263525" cy="174625"/>
            <a:chOff x="6165719" y="359054"/>
            <a:chExt cx="262026" cy="174007"/>
          </a:xfrm>
        </p:grpSpPr>
        <p:grpSp>
          <p:nvGrpSpPr>
            <p:cNvPr id="11008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00" name="Rectangle 1199"/>
              <p:cNvSpPr/>
              <p:nvPr/>
            </p:nvSpPr>
            <p:spPr>
              <a:xfrm>
                <a:off x="3758494" y="178055"/>
                <a:ext cx="102114" cy="14120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01" name="Rectangle 1200"/>
              <p:cNvSpPr/>
              <p:nvPr/>
            </p:nvSpPr>
            <p:spPr>
              <a:xfrm>
                <a:off x="3872986" y="178055"/>
                <a:ext cx="102114" cy="14120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09" name="TextBox 1197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10" name="TextBox 1198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24" name="Group 1201"/>
          <p:cNvGrpSpPr>
            <a:grpSpLocks/>
          </p:cNvGrpSpPr>
          <p:nvPr/>
        </p:nvGrpSpPr>
        <p:grpSpPr bwMode="auto">
          <a:xfrm>
            <a:off x="4213225" y="2538413"/>
            <a:ext cx="261938" cy="174625"/>
            <a:chOff x="6165719" y="359054"/>
            <a:chExt cx="262026" cy="174007"/>
          </a:xfrm>
        </p:grpSpPr>
        <p:grpSp>
          <p:nvGrpSpPr>
            <p:cNvPr id="1100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06" name="Rectangle 1205"/>
              <p:cNvSpPr/>
              <p:nvPr/>
            </p:nvSpPr>
            <p:spPr>
              <a:xfrm>
                <a:off x="3758738" y="178055"/>
                <a:ext cx="101177" cy="14120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07" name="Rectangle 1206"/>
              <p:cNvSpPr/>
              <p:nvPr/>
            </p:nvSpPr>
            <p:spPr>
              <a:xfrm>
                <a:off x="3873923" y="178055"/>
                <a:ext cx="101177" cy="14120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004" name="TextBox 1203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05" name="TextBox 1204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25" name="Group 1207"/>
          <p:cNvGrpSpPr>
            <a:grpSpLocks/>
          </p:cNvGrpSpPr>
          <p:nvPr/>
        </p:nvGrpSpPr>
        <p:grpSpPr bwMode="auto">
          <a:xfrm>
            <a:off x="4724400" y="2530475"/>
            <a:ext cx="261938" cy="174625"/>
            <a:chOff x="6165719" y="359054"/>
            <a:chExt cx="262026" cy="174007"/>
          </a:xfrm>
        </p:grpSpPr>
        <p:grpSp>
          <p:nvGrpSpPr>
            <p:cNvPr id="10998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12" name="Rectangle 1211"/>
              <p:cNvSpPr/>
              <p:nvPr/>
            </p:nvSpPr>
            <p:spPr>
              <a:xfrm>
                <a:off x="3758738" y="178058"/>
                <a:ext cx="101177" cy="14120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13" name="Rectangle 1212"/>
              <p:cNvSpPr/>
              <p:nvPr/>
            </p:nvSpPr>
            <p:spPr>
              <a:xfrm>
                <a:off x="3873923" y="178058"/>
                <a:ext cx="101177" cy="14120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99" name="TextBox 1209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1000" name="TextBox 1210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26" name="Group 1213"/>
          <p:cNvGrpSpPr>
            <a:grpSpLocks/>
          </p:cNvGrpSpPr>
          <p:nvPr/>
        </p:nvGrpSpPr>
        <p:grpSpPr bwMode="auto">
          <a:xfrm>
            <a:off x="5191125" y="2536825"/>
            <a:ext cx="261938" cy="174625"/>
            <a:chOff x="6165719" y="359054"/>
            <a:chExt cx="262026" cy="174007"/>
          </a:xfrm>
        </p:grpSpPr>
        <p:grpSp>
          <p:nvGrpSpPr>
            <p:cNvPr id="1099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18" name="Rectangle 1217"/>
              <p:cNvSpPr/>
              <p:nvPr/>
            </p:nvSpPr>
            <p:spPr>
              <a:xfrm>
                <a:off x="3758738" y="178058"/>
                <a:ext cx="101177" cy="14120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19" name="Rectangle 1218"/>
              <p:cNvSpPr/>
              <p:nvPr/>
            </p:nvSpPr>
            <p:spPr>
              <a:xfrm>
                <a:off x="3873923" y="178058"/>
                <a:ext cx="101177" cy="14120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94" name="TextBox 1215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95" name="TextBox 1216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27" name="Group 1219"/>
          <p:cNvGrpSpPr>
            <a:grpSpLocks/>
          </p:cNvGrpSpPr>
          <p:nvPr/>
        </p:nvGrpSpPr>
        <p:grpSpPr bwMode="auto">
          <a:xfrm>
            <a:off x="5551488" y="2530475"/>
            <a:ext cx="261937" cy="174625"/>
            <a:chOff x="6165719" y="359054"/>
            <a:chExt cx="262026" cy="174007"/>
          </a:xfrm>
        </p:grpSpPr>
        <p:grpSp>
          <p:nvGrpSpPr>
            <p:cNvPr id="10988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24" name="Rectangle 1223"/>
              <p:cNvSpPr/>
              <p:nvPr/>
            </p:nvSpPr>
            <p:spPr>
              <a:xfrm>
                <a:off x="3758738" y="178058"/>
                <a:ext cx="101176" cy="14120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25" name="Rectangle 1224"/>
              <p:cNvSpPr/>
              <p:nvPr/>
            </p:nvSpPr>
            <p:spPr>
              <a:xfrm>
                <a:off x="3873924" y="178058"/>
                <a:ext cx="101176" cy="14120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89" name="TextBox 1221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90" name="TextBox 1222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28" name="Group 1225"/>
          <p:cNvGrpSpPr>
            <a:grpSpLocks/>
          </p:cNvGrpSpPr>
          <p:nvPr/>
        </p:nvGrpSpPr>
        <p:grpSpPr bwMode="auto">
          <a:xfrm>
            <a:off x="6069013" y="2536825"/>
            <a:ext cx="261937" cy="174625"/>
            <a:chOff x="6165719" y="359054"/>
            <a:chExt cx="262026" cy="174007"/>
          </a:xfrm>
        </p:grpSpPr>
        <p:grpSp>
          <p:nvGrpSpPr>
            <p:cNvPr id="1098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30" name="Rectangle 1229"/>
              <p:cNvSpPr/>
              <p:nvPr/>
            </p:nvSpPr>
            <p:spPr>
              <a:xfrm>
                <a:off x="3758738" y="178058"/>
                <a:ext cx="101176" cy="14120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1" name="Rectangle 1230"/>
              <p:cNvSpPr/>
              <p:nvPr/>
            </p:nvSpPr>
            <p:spPr>
              <a:xfrm>
                <a:off x="3873924" y="178058"/>
                <a:ext cx="101176" cy="14120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84" name="TextBox 1227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85" name="TextBox 1228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29" name="Group 1231"/>
          <p:cNvGrpSpPr>
            <a:grpSpLocks/>
          </p:cNvGrpSpPr>
          <p:nvPr/>
        </p:nvGrpSpPr>
        <p:grpSpPr bwMode="auto">
          <a:xfrm>
            <a:off x="6618288" y="2530475"/>
            <a:ext cx="261937" cy="173038"/>
            <a:chOff x="6165719" y="359054"/>
            <a:chExt cx="262026" cy="174007"/>
          </a:xfrm>
        </p:grpSpPr>
        <p:grpSp>
          <p:nvGrpSpPr>
            <p:cNvPr id="10978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36" name="Rectangle 1235"/>
              <p:cNvSpPr/>
              <p:nvPr/>
            </p:nvSpPr>
            <p:spPr>
              <a:xfrm>
                <a:off x="3758738" y="179853"/>
                <a:ext cx="101176" cy="1378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7" name="Rectangle 1236"/>
              <p:cNvSpPr/>
              <p:nvPr/>
            </p:nvSpPr>
            <p:spPr>
              <a:xfrm>
                <a:off x="3873924" y="179853"/>
                <a:ext cx="101176" cy="1378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79" name="TextBox 1233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80" name="TextBox 1234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0" name="Group 1237"/>
          <p:cNvGrpSpPr>
            <a:grpSpLocks/>
          </p:cNvGrpSpPr>
          <p:nvPr/>
        </p:nvGrpSpPr>
        <p:grpSpPr bwMode="auto">
          <a:xfrm>
            <a:off x="7129463" y="2536825"/>
            <a:ext cx="261937" cy="173038"/>
            <a:chOff x="6165719" y="359054"/>
            <a:chExt cx="262026" cy="174007"/>
          </a:xfrm>
        </p:grpSpPr>
        <p:grpSp>
          <p:nvGrpSpPr>
            <p:cNvPr id="1097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42" name="Rectangle 1241"/>
              <p:cNvSpPr/>
              <p:nvPr/>
            </p:nvSpPr>
            <p:spPr>
              <a:xfrm>
                <a:off x="3758738" y="179853"/>
                <a:ext cx="101176" cy="1378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43" name="Rectangle 1242"/>
              <p:cNvSpPr/>
              <p:nvPr/>
            </p:nvSpPr>
            <p:spPr>
              <a:xfrm>
                <a:off x="3873924" y="179853"/>
                <a:ext cx="101176" cy="1378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74" name="TextBox 1239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75" name="TextBox 1240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1" name="Group 1243"/>
          <p:cNvGrpSpPr>
            <a:grpSpLocks/>
          </p:cNvGrpSpPr>
          <p:nvPr/>
        </p:nvGrpSpPr>
        <p:grpSpPr bwMode="auto">
          <a:xfrm>
            <a:off x="7739063" y="2538413"/>
            <a:ext cx="261937" cy="174625"/>
            <a:chOff x="6165719" y="359054"/>
            <a:chExt cx="262026" cy="174007"/>
          </a:xfrm>
        </p:grpSpPr>
        <p:grpSp>
          <p:nvGrpSpPr>
            <p:cNvPr id="10968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48" name="Rectangle 1247"/>
              <p:cNvSpPr/>
              <p:nvPr/>
            </p:nvSpPr>
            <p:spPr>
              <a:xfrm>
                <a:off x="3758738" y="178055"/>
                <a:ext cx="101176" cy="14120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49" name="Rectangle 1248"/>
              <p:cNvSpPr/>
              <p:nvPr/>
            </p:nvSpPr>
            <p:spPr>
              <a:xfrm>
                <a:off x="3873924" y="178055"/>
                <a:ext cx="101176" cy="14120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69" name="TextBox 1245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70" name="TextBox 1246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2" name="Group 1249"/>
          <p:cNvGrpSpPr>
            <a:grpSpLocks/>
          </p:cNvGrpSpPr>
          <p:nvPr/>
        </p:nvGrpSpPr>
        <p:grpSpPr bwMode="auto">
          <a:xfrm>
            <a:off x="8301038" y="2544763"/>
            <a:ext cx="261937" cy="174625"/>
            <a:chOff x="6165719" y="359054"/>
            <a:chExt cx="262026" cy="174007"/>
          </a:xfrm>
        </p:grpSpPr>
        <p:grpSp>
          <p:nvGrpSpPr>
            <p:cNvPr id="1096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54" name="Rectangle 1253"/>
              <p:cNvSpPr/>
              <p:nvPr/>
            </p:nvSpPr>
            <p:spPr>
              <a:xfrm>
                <a:off x="3758738" y="178055"/>
                <a:ext cx="101176" cy="14120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55" name="Rectangle 1254"/>
              <p:cNvSpPr/>
              <p:nvPr/>
            </p:nvSpPr>
            <p:spPr>
              <a:xfrm>
                <a:off x="3873924" y="178055"/>
                <a:ext cx="101176" cy="14120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64" name="TextBox 1251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65" name="TextBox 1252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3" name="Group 1255"/>
          <p:cNvGrpSpPr>
            <a:grpSpLocks/>
          </p:cNvGrpSpPr>
          <p:nvPr/>
        </p:nvGrpSpPr>
        <p:grpSpPr bwMode="auto">
          <a:xfrm>
            <a:off x="8716963" y="2536825"/>
            <a:ext cx="261937" cy="174625"/>
            <a:chOff x="6165719" y="359054"/>
            <a:chExt cx="262026" cy="174007"/>
          </a:xfrm>
        </p:grpSpPr>
        <p:grpSp>
          <p:nvGrpSpPr>
            <p:cNvPr id="10958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60" name="Rectangle 1259"/>
              <p:cNvSpPr/>
              <p:nvPr/>
            </p:nvSpPr>
            <p:spPr>
              <a:xfrm>
                <a:off x="3758738" y="178058"/>
                <a:ext cx="101176" cy="14120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61" name="Rectangle 1260"/>
              <p:cNvSpPr/>
              <p:nvPr/>
            </p:nvSpPr>
            <p:spPr>
              <a:xfrm>
                <a:off x="3873924" y="178058"/>
                <a:ext cx="101176" cy="14120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59" name="TextBox 1257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60" name="TextBox 1258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4" name="Group 1261"/>
          <p:cNvGrpSpPr>
            <a:grpSpLocks/>
          </p:cNvGrpSpPr>
          <p:nvPr/>
        </p:nvGrpSpPr>
        <p:grpSpPr bwMode="auto">
          <a:xfrm>
            <a:off x="9117013" y="2543175"/>
            <a:ext cx="261937" cy="174625"/>
            <a:chOff x="6165719" y="359054"/>
            <a:chExt cx="262026" cy="174007"/>
          </a:xfrm>
        </p:grpSpPr>
        <p:grpSp>
          <p:nvGrpSpPr>
            <p:cNvPr id="1095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66" name="Rectangle 1265"/>
              <p:cNvSpPr/>
              <p:nvPr/>
            </p:nvSpPr>
            <p:spPr>
              <a:xfrm>
                <a:off x="3758738" y="178058"/>
                <a:ext cx="101176" cy="14120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67" name="Rectangle 1266"/>
              <p:cNvSpPr/>
              <p:nvPr/>
            </p:nvSpPr>
            <p:spPr>
              <a:xfrm>
                <a:off x="3873924" y="178058"/>
                <a:ext cx="101176" cy="14120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54" name="TextBox 1263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55" name="TextBox 1264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5" name="Group 1267"/>
          <p:cNvGrpSpPr>
            <a:grpSpLocks/>
          </p:cNvGrpSpPr>
          <p:nvPr/>
        </p:nvGrpSpPr>
        <p:grpSpPr bwMode="auto">
          <a:xfrm>
            <a:off x="9748838" y="2536825"/>
            <a:ext cx="261937" cy="174625"/>
            <a:chOff x="6165719" y="359054"/>
            <a:chExt cx="262026" cy="174007"/>
          </a:xfrm>
        </p:grpSpPr>
        <p:grpSp>
          <p:nvGrpSpPr>
            <p:cNvPr id="10948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72" name="Rectangle 1271"/>
              <p:cNvSpPr/>
              <p:nvPr/>
            </p:nvSpPr>
            <p:spPr>
              <a:xfrm>
                <a:off x="3758738" y="178058"/>
                <a:ext cx="101176" cy="14120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73" name="Rectangle 1272"/>
              <p:cNvSpPr/>
              <p:nvPr/>
            </p:nvSpPr>
            <p:spPr>
              <a:xfrm>
                <a:off x="3873924" y="178058"/>
                <a:ext cx="101176" cy="14120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49" name="TextBox 1269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50" name="TextBox 1270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6" name="Group 1273"/>
          <p:cNvGrpSpPr>
            <a:grpSpLocks/>
          </p:cNvGrpSpPr>
          <p:nvPr/>
        </p:nvGrpSpPr>
        <p:grpSpPr bwMode="auto">
          <a:xfrm>
            <a:off x="10223500" y="2543175"/>
            <a:ext cx="261938" cy="174625"/>
            <a:chOff x="6165719" y="359054"/>
            <a:chExt cx="262026" cy="174007"/>
          </a:xfrm>
        </p:grpSpPr>
        <p:grpSp>
          <p:nvGrpSpPr>
            <p:cNvPr id="1094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78" name="Rectangle 1277"/>
              <p:cNvSpPr/>
              <p:nvPr/>
            </p:nvSpPr>
            <p:spPr>
              <a:xfrm>
                <a:off x="3758738" y="178058"/>
                <a:ext cx="101177" cy="14120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79" name="Rectangle 1278"/>
              <p:cNvSpPr/>
              <p:nvPr/>
            </p:nvSpPr>
            <p:spPr>
              <a:xfrm>
                <a:off x="3873923" y="178058"/>
                <a:ext cx="101177" cy="14120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44" name="TextBox 1275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45" name="TextBox 1276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7" name="Group 1279"/>
          <p:cNvGrpSpPr>
            <a:grpSpLocks/>
          </p:cNvGrpSpPr>
          <p:nvPr/>
        </p:nvGrpSpPr>
        <p:grpSpPr bwMode="auto">
          <a:xfrm>
            <a:off x="10698163" y="2536825"/>
            <a:ext cx="261937" cy="173038"/>
            <a:chOff x="6165719" y="359054"/>
            <a:chExt cx="262026" cy="174007"/>
          </a:xfrm>
        </p:grpSpPr>
        <p:grpSp>
          <p:nvGrpSpPr>
            <p:cNvPr id="10938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84" name="Rectangle 1283"/>
              <p:cNvSpPr/>
              <p:nvPr/>
            </p:nvSpPr>
            <p:spPr>
              <a:xfrm>
                <a:off x="3758738" y="179853"/>
                <a:ext cx="101176" cy="1378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85" name="Rectangle 1284"/>
              <p:cNvSpPr/>
              <p:nvPr/>
            </p:nvSpPr>
            <p:spPr>
              <a:xfrm>
                <a:off x="3873924" y="179853"/>
                <a:ext cx="101176" cy="1378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39" name="TextBox 1281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40" name="TextBox 1282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8" name="Group 1285"/>
          <p:cNvGrpSpPr>
            <a:grpSpLocks/>
          </p:cNvGrpSpPr>
          <p:nvPr/>
        </p:nvGrpSpPr>
        <p:grpSpPr bwMode="auto">
          <a:xfrm>
            <a:off x="11128375" y="2541588"/>
            <a:ext cx="261938" cy="174625"/>
            <a:chOff x="6165719" y="359054"/>
            <a:chExt cx="262026" cy="174007"/>
          </a:xfrm>
        </p:grpSpPr>
        <p:grpSp>
          <p:nvGrpSpPr>
            <p:cNvPr id="10933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1290" name="Rectangle 1289"/>
              <p:cNvSpPr/>
              <p:nvPr/>
            </p:nvSpPr>
            <p:spPr>
              <a:xfrm>
                <a:off x="3758738" y="178055"/>
                <a:ext cx="101177" cy="14120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91" name="Rectangle 1290"/>
              <p:cNvSpPr/>
              <p:nvPr/>
            </p:nvSpPr>
            <p:spPr>
              <a:xfrm>
                <a:off x="3873923" y="178055"/>
                <a:ext cx="101177" cy="14120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34" name="TextBox 1287"/>
            <p:cNvSpPr txBox="1">
              <a:spLocks noChangeArrowheads="1"/>
            </p:cNvSpPr>
            <p:nvPr/>
          </p:nvSpPr>
          <p:spPr bwMode="auto">
            <a:xfrm>
              <a:off x="6256138" y="36378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935" name="TextBox 1288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739" name="Group 1291"/>
          <p:cNvGrpSpPr>
            <a:grpSpLocks/>
          </p:cNvGrpSpPr>
          <p:nvPr/>
        </p:nvGrpSpPr>
        <p:grpSpPr bwMode="auto">
          <a:xfrm>
            <a:off x="3760788" y="2844800"/>
            <a:ext cx="211137" cy="188913"/>
            <a:chOff x="6726244" y="346143"/>
            <a:chExt cx="211754" cy="189826"/>
          </a:xfrm>
        </p:grpSpPr>
        <p:grpSp>
          <p:nvGrpSpPr>
            <p:cNvPr id="1092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296" name="Rectangle 1295"/>
              <p:cNvSpPr/>
              <p:nvPr/>
            </p:nvSpPr>
            <p:spPr>
              <a:xfrm>
                <a:off x="3759448" y="177153"/>
                <a:ext cx="101263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97" name="Rectangle 1296"/>
              <p:cNvSpPr/>
              <p:nvPr/>
            </p:nvSpPr>
            <p:spPr>
              <a:xfrm>
                <a:off x="3873837" y="177153"/>
                <a:ext cx="101263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29" name="TextBox 1293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930" name="TextBox 1294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0" name="Group 1297"/>
          <p:cNvGrpSpPr>
            <a:grpSpLocks/>
          </p:cNvGrpSpPr>
          <p:nvPr/>
        </p:nvGrpSpPr>
        <p:grpSpPr bwMode="auto">
          <a:xfrm>
            <a:off x="4227513" y="2843213"/>
            <a:ext cx="211137" cy="188912"/>
            <a:chOff x="6726244" y="346143"/>
            <a:chExt cx="211754" cy="189826"/>
          </a:xfrm>
        </p:grpSpPr>
        <p:grpSp>
          <p:nvGrpSpPr>
            <p:cNvPr id="10923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02" name="Rectangle 1301"/>
              <p:cNvSpPr/>
              <p:nvPr/>
            </p:nvSpPr>
            <p:spPr>
              <a:xfrm>
                <a:off x="3759448" y="177153"/>
                <a:ext cx="101263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03" name="Rectangle 1302"/>
              <p:cNvSpPr/>
              <p:nvPr/>
            </p:nvSpPr>
            <p:spPr>
              <a:xfrm>
                <a:off x="3873837" y="177153"/>
                <a:ext cx="101263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24" name="TextBox 1299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925" name="TextBox 1300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1" name="Group 1303"/>
          <p:cNvGrpSpPr>
            <a:grpSpLocks/>
          </p:cNvGrpSpPr>
          <p:nvPr/>
        </p:nvGrpSpPr>
        <p:grpSpPr bwMode="auto">
          <a:xfrm>
            <a:off x="4738688" y="2841625"/>
            <a:ext cx="211137" cy="190500"/>
            <a:chOff x="6726244" y="346143"/>
            <a:chExt cx="211754" cy="189826"/>
          </a:xfrm>
        </p:grpSpPr>
        <p:grpSp>
          <p:nvGrpSpPr>
            <p:cNvPr id="1091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08" name="Rectangle 1307"/>
              <p:cNvSpPr/>
              <p:nvPr/>
            </p:nvSpPr>
            <p:spPr>
              <a:xfrm>
                <a:off x="3759448" y="180220"/>
                <a:ext cx="101263" cy="13490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09" name="Rectangle 1308"/>
              <p:cNvSpPr/>
              <p:nvPr/>
            </p:nvSpPr>
            <p:spPr>
              <a:xfrm>
                <a:off x="3873837" y="180220"/>
                <a:ext cx="101263" cy="13490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19" name="TextBox 1305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920" name="TextBox 1306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2" name="Group 1309"/>
          <p:cNvGrpSpPr>
            <a:grpSpLocks/>
          </p:cNvGrpSpPr>
          <p:nvPr/>
        </p:nvGrpSpPr>
        <p:grpSpPr bwMode="auto">
          <a:xfrm>
            <a:off x="5197475" y="2847975"/>
            <a:ext cx="212725" cy="188913"/>
            <a:chOff x="6726244" y="346143"/>
            <a:chExt cx="211754" cy="189826"/>
          </a:xfrm>
        </p:grpSpPr>
        <p:grpSp>
          <p:nvGrpSpPr>
            <p:cNvPr id="10913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14" name="Rectangle 1313"/>
              <p:cNvSpPr/>
              <p:nvPr/>
            </p:nvSpPr>
            <p:spPr>
              <a:xfrm>
                <a:off x="3759196" y="177153"/>
                <a:ext cx="102369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15" name="Rectangle 1314"/>
              <p:cNvSpPr/>
              <p:nvPr/>
            </p:nvSpPr>
            <p:spPr>
              <a:xfrm>
                <a:off x="3872733" y="177153"/>
                <a:ext cx="102367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14" name="TextBox 1311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915" name="TextBox 1312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3" name="Group 1315"/>
          <p:cNvGrpSpPr>
            <a:grpSpLocks/>
          </p:cNvGrpSpPr>
          <p:nvPr/>
        </p:nvGrpSpPr>
        <p:grpSpPr bwMode="auto">
          <a:xfrm>
            <a:off x="5554663" y="2846388"/>
            <a:ext cx="212725" cy="190500"/>
            <a:chOff x="6726244" y="346143"/>
            <a:chExt cx="211754" cy="189826"/>
          </a:xfrm>
        </p:grpSpPr>
        <p:grpSp>
          <p:nvGrpSpPr>
            <p:cNvPr id="1090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20" name="Rectangle 1319"/>
              <p:cNvSpPr/>
              <p:nvPr/>
            </p:nvSpPr>
            <p:spPr>
              <a:xfrm>
                <a:off x="3759196" y="180217"/>
                <a:ext cx="102367" cy="13491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21" name="Rectangle 1320"/>
              <p:cNvSpPr/>
              <p:nvPr/>
            </p:nvSpPr>
            <p:spPr>
              <a:xfrm>
                <a:off x="3872731" y="180217"/>
                <a:ext cx="102369" cy="13491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09" name="TextBox 1317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910" name="TextBox 1318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4" name="Group 1321"/>
          <p:cNvGrpSpPr>
            <a:grpSpLocks/>
          </p:cNvGrpSpPr>
          <p:nvPr/>
        </p:nvGrpSpPr>
        <p:grpSpPr bwMode="auto">
          <a:xfrm>
            <a:off x="6073775" y="2844800"/>
            <a:ext cx="211138" cy="190500"/>
            <a:chOff x="6726244" y="346143"/>
            <a:chExt cx="211754" cy="189826"/>
          </a:xfrm>
        </p:grpSpPr>
        <p:grpSp>
          <p:nvGrpSpPr>
            <p:cNvPr id="10903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26" name="Rectangle 1325"/>
              <p:cNvSpPr/>
              <p:nvPr/>
            </p:nvSpPr>
            <p:spPr>
              <a:xfrm>
                <a:off x="3759448" y="180220"/>
                <a:ext cx="101262" cy="13490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27" name="Rectangle 1326"/>
              <p:cNvSpPr/>
              <p:nvPr/>
            </p:nvSpPr>
            <p:spPr>
              <a:xfrm>
                <a:off x="3873838" y="180220"/>
                <a:ext cx="101262" cy="13490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904" name="TextBox 1323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905" name="TextBox 1324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5" name="Group 1327"/>
          <p:cNvGrpSpPr>
            <a:grpSpLocks/>
          </p:cNvGrpSpPr>
          <p:nvPr/>
        </p:nvGrpSpPr>
        <p:grpSpPr bwMode="auto">
          <a:xfrm>
            <a:off x="6635750" y="2844800"/>
            <a:ext cx="211138" cy="188913"/>
            <a:chOff x="6726244" y="346143"/>
            <a:chExt cx="211754" cy="189826"/>
          </a:xfrm>
        </p:grpSpPr>
        <p:grpSp>
          <p:nvGrpSpPr>
            <p:cNvPr id="1089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32" name="Rectangle 1331"/>
              <p:cNvSpPr/>
              <p:nvPr/>
            </p:nvSpPr>
            <p:spPr>
              <a:xfrm>
                <a:off x="3759448" y="177153"/>
                <a:ext cx="101262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33" name="Rectangle 1332"/>
              <p:cNvSpPr/>
              <p:nvPr/>
            </p:nvSpPr>
            <p:spPr>
              <a:xfrm>
                <a:off x="3873838" y="177153"/>
                <a:ext cx="101262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99" name="TextBox 1329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900" name="TextBox 1330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6" name="Group 1376"/>
          <p:cNvGrpSpPr>
            <a:grpSpLocks/>
          </p:cNvGrpSpPr>
          <p:nvPr/>
        </p:nvGrpSpPr>
        <p:grpSpPr bwMode="auto">
          <a:xfrm>
            <a:off x="7153275" y="2849563"/>
            <a:ext cx="212725" cy="190500"/>
            <a:chOff x="6726244" y="346143"/>
            <a:chExt cx="211754" cy="189826"/>
          </a:xfrm>
        </p:grpSpPr>
        <p:grpSp>
          <p:nvGrpSpPr>
            <p:cNvPr id="10893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81" name="Rectangle 1380"/>
              <p:cNvSpPr/>
              <p:nvPr/>
            </p:nvSpPr>
            <p:spPr>
              <a:xfrm>
                <a:off x="3759196" y="180217"/>
                <a:ext cx="102369" cy="13491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82" name="Rectangle 1381"/>
              <p:cNvSpPr/>
              <p:nvPr/>
            </p:nvSpPr>
            <p:spPr>
              <a:xfrm>
                <a:off x="3872733" y="180217"/>
                <a:ext cx="102367" cy="13491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94" name="TextBox 1378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95" name="TextBox 1379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7" name="Group 1382"/>
          <p:cNvGrpSpPr>
            <a:grpSpLocks/>
          </p:cNvGrpSpPr>
          <p:nvPr/>
        </p:nvGrpSpPr>
        <p:grpSpPr bwMode="auto">
          <a:xfrm>
            <a:off x="7759700" y="2849563"/>
            <a:ext cx="211138" cy="188912"/>
            <a:chOff x="6726244" y="346143"/>
            <a:chExt cx="211754" cy="189826"/>
          </a:xfrm>
        </p:grpSpPr>
        <p:grpSp>
          <p:nvGrpSpPr>
            <p:cNvPr id="1088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87" name="Rectangle 1386"/>
              <p:cNvSpPr/>
              <p:nvPr/>
            </p:nvSpPr>
            <p:spPr>
              <a:xfrm>
                <a:off x="3759448" y="177153"/>
                <a:ext cx="101262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88" name="Rectangle 1387"/>
              <p:cNvSpPr/>
              <p:nvPr/>
            </p:nvSpPr>
            <p:spPr>
              <a:xfrm>
                <a:off x="3873838" y="177153"/>
                <a:ext cx="101262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89" name="TextBox 1384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90" name="TextBox 1385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8" name="Group 1388"/>
          <p:cNvGrpSpPr>
            <a:grpSpLocks/>
          </p:cNvGrpSpPr>
          <p:nvPr/>
        </p:nvGrpSpPr>
        <p:grpSpPr bwMode="auto">
          <a:xfrm>
            <a:off x="8321675" y="2847975"/>
            <a:ext cx="211138" cy="188913"/>
            <a:chOff x="6726244" y="346143"/>
            <a:chExt cx="211754" cy="189826"/>
          </a:xfrm>
        </p:grpSpPr>
        <p:grpSp>
          <p:nvGrpSpPr>
            <p:cNvPr id="10883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93" name="Rectangle 1392"/>
              <p:cNvSpPr/>
              <p:nvPr/>
            </p:nvSpPr>
            <p:spPr>
              <a:xfrm>
                <a:off x="3759448" y="177153"/>
                <a:ext cx="101262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94" name="Rectangle 1393"/>
              <p:cNvSpPr/>
              <p:nvPr/>
            </p:nvSpPr>
            <p:spPr>
              <a:xfrm>
                <a:off x="3873838" y="177153"/>
                <a:ext cx="101262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84" name="TextBox 1390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85" name="TextBox 1391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49" name="Group 1394"/>
          <p:cNvGrpSpPr>
            <a:grpSpLocks/>
          </p:cNvGrpSpPr>
          <p:nvPr/>
        </p:nvGrpSpPr>
        <p:grpSpPr bwMode="auto">
          <a:xfrm>
            <a:off x="8715375" y="2854325"/>
            <a:ext cx="211138" cy="188913"/>
            <a:chOff x="6726244" y="346143"/>
            <a:chExt cx="211754" cy="189826"/>
          </a:xfrm>
        </p:grpSpPr>
        <p:grpSp>
          <p:nvGrpSpPr>
            <p:cNvPr id="1087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399" name="Rectangle 1398"/>
              <p:cNvSpPr/>
              <p:nvPr/>
            </p:nvSpPr>
            <p:spPr>
              <a:xfrm>
                <a:off x="3759448" y="177153"/>
                <a:ext cx="101262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00" name="Rectangle 1399"/>
              <p:cNvSpPr/>
              <p:nvPr/>
            </p:nvSpPr>
            <p:spPr>
              <a:xfrm>
                <a:off x="3873838" y="177153"/>
                <a:ext cx="101262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79" name="TextBox 1396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80" name="TextBox 1397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0" name="Group 1400"/>
          <p:cNvGrpSpPr>
            <a:grpSpLocks/>
          </p:cNvGrpSpPr>
          <p:nvPr/>
        </p:nvGrpSpPr>
        <p:grpSpPr bwMode="auto">
          <a:xfrm>
            <a:off x="9078913" y="2841625"/>
            <a:ext cx="211137" cy="188913"/>
            <a:chOff x="6726244" y="346143"/>
            <a:chExt cx="211754" cy="189826"/>
          </a:xfrm>
        </p:grpSpPr>
        <p:grpSp>
          <p:nvGrpSpPr>
            <p:cNvPr id="10873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405" name="Rectangle 1404"/>
              <p:cNvSpPr/>
              <p:nvPr/>
            </p:nvSpPr>
            <p:spPr>
              <a:xfrm>
                <a:off x="3759448" y="177153"/>
                <a:ext cx="101263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06" name="Rectangle 1405"/>
              <p:cNvSpPr/>
              <p:nvPr/>
            </p:nvSpPr>
            <p:spPr>
              <a:xfrm>
                <a:off x="3873837" y="177153"/>
                <a:ext cx="101263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74" name="TextBox 1402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75" name="TextBox 1403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1" name="Group 1406"/>
          <p:cNvGrpSpPr>
            <a:grpSpLocks/>
          </p:cNvGrpSpPr>
          <p:nvPr/>
        </p:nvGrpSpPr>
        <p:grpSpPr bwMode="auto">
          <a:xfrm>
            <a:off x="9744075" y="2851150"/>
            <a:ext cx="212725" cy="190500"/>
            <a:chOff x="6726244" y="346143"/>
            <a:chExt cx="211754" cy="189826"/>
          </a:xfrm>
        </p:grpSpPr>
        <p:grpSp>
          <p:nvGrpSpPr>
            <p:cNvPr id="1086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411" name="Rectangle 1410"/>
              <p:cNvSpPr/>
              <p:nvPr/>
            </p:nvSpPr>
            <p:spPr>
              <a:xfrm>
                <a:off x="3759196" y="180220"/>
                <a:ext cx="102369" cy="13490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12" name="Rectangle 1411"/>
              <p:cNvSpPr/>
              <p:nvPr/>
            </p:nvSpPr>
            <p:spPr>
              <a:xfrm>
                <a:off x="3872733" y="180220"/>
                <a:ext cx="102367" cy="13490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69" name="TextBox 1408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70" name="TextBox 1409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2" name="Group 1412"/>
          <p:cNvGrpSpPr>
            <a:grpSpLocks/>
          </p:cNvGrpSpPr>
          <p:nvPr/>
        </p:nvGrpSpPr>
        <p:grpSpPr bwMode="auto">
          <a:xfrm>
            <a:off x="10240963" y="2849563"/>
            <a:ext cx="211137" cy="190500"/>
            <a:chOff x="6726244" y="346143"/>
            <a:chExt cx="211754" cy="189826"/>
          </a:xfrm>
        </p:grpSpPr>
        <p:grpSp>
          <p:nvGrpSpPr>
            <p:cNvPr id="10863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417" name="Rectangle 1416"/>
              <p:cNvSpPr/>
              <p:nvPr/>
            </p:nvSpPr>
            <p:spPr>
              <a:xfrm>
                <a:off x="3759448" y="180217"/>
                <a:ext cx="101263" cy="13491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18" name="Rectangle 1417"/>
              <p:cNvSpPr/>
              <p:nvPr/>
            </p:nvSpPr>
            <p:spPr>
              <a:xfrm>
                <a:off x="3873837" y="180217"/>
                <a:ext cx="101263" cy="13491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64" name="TextBox 1414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65" name="TextBox 1415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3" name="Group 1418"/>
          <p:cNvGrpSpPr>
            <a:grpSpLocks/>
          </p:cNvGrpSpPr>
          <p:nvPr/>
        </p:nvGrpSpPr>
        <p:grpSpPr bwMode="auto">
          <a:xfrm>
            <a:off x="10701338" y="2849563"/>
            <a:ext cx="211137" cy="190500"/>
            <a:chOff x="6726244" y="346143"/>
            <a:chExt cx="211754" cy="189826"/>
          </a:xfrm>
        </p:grpSpPr>
        <p:grpSp>
          <p:nvGrpSpPr>
            <p:cNvPr id="10858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423" name="Rectangle 1422"/>
              <p:cNvSpPr/>
              <p:nvPr/>
            </p:nvSpPr>
            <p:spPr>
              <a:xfrm>
                <a:off x="3759448" y="180217"/>
                <a:ext cx="101263" cy="13491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24" name="Rectangle 1423"/>
              <p:cNvSpPr/>
              <p:nvPr/>
            </p:nvSpPr>
            <p:spPr>
              <a:xfrm>
                <a:off x="3873837" y="180217"/>
                <a:ext cx="101263" cy="13491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59" name="TextBox 1420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60" name="TextBox 1421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4" name="Group 1424"/>
          <p:cNvGrpSpPr>
            <a:grpSpLocks/>
          </p:cNvGrpSpPr>
          <p:nvPr/>
        </p:nvGrpSpPr>
        <p:grpSpPr bwMode="auto">
          <a:xfrm>
            <a:off x="11139488" y="2849563"/>
            <a:ext cx="211137" cy="188912"/>
            <a:chOff x="6726244" y="346143"/>
            <a:chExt cx="211754" cy="189826"/>
          </a:xfrm>
        </p:grpSpPr>
        <p:grpSp>
          <p:nvGrpSpPr>
            <p:cNvPr id="10853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1429" name="Rectangle 1428"/>
              <p:cNvSpPr/>
              <p:nvPr/>
            </p:nvSpPr>
            <p:spPr>
              <a:xfrm>
                <a:off x="3759448" y="177153"/>
                <a:ext cx="101263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30" name="Rectangle 1429"/>
              <p:cNvSpPr/>
              <p:nvPr/>
            </p:nvSpPr>
            <p:spPr>
              <a:xfrm>
                <a:off x="3873837" y="177153"/>
                <a:ext cx="101263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54" name="TextBox 1426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55" name="TextBox 1427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5" name="Group 1442"/>
          <p:cNvGrpSpPr>
            <a:grpSpLocks/>
          </p:cNvGrpSpPr>
          <p:nvPr/>
        </p:nvGrpSpPr>
        <p:grpSpPr bwMode="auto">
          <a:xfrm>
            <a:off x="3751263" y="3116263"/>
            <a:ext cx="225425" cy="190500"/>
            <a:chOff x="7307411" y="343563"/>
            <a:chExt cx="225240" cy="189826"/>
          </a:xfrm>
        </p:grpSpPr>
        <p:grpSp>
          <p:nvGrpSpPr>
            <p:cNvPr id="10848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447" name="Rectangle 1446"/>
              <p:cNvSpPr/>
              <p:nvPr/>
            </p:nvSpPr>
            <p:spPr>
              <a:xfrm>
                <a:off x="3770409" y="179909"/>
                <a:ext cx="102754" cy="1399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48" name="Rectangle 1447"/>
              <p:cNvSpPr/>
              <p:nvPr/>
            </p:nvSpPr>
            <p:spPr>
              <a:xfrm>
                <a:off x="3884373" y="179909"/>
                <a:ext cx="102752" cy="13990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49" name="TextBox 1444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50" name="TextBox 1445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6" name="Group 1448"/>
          <p:cNvGrpSpPr>
            <a:grpSpLocks/>
          </p:cNvGrpSpPr>
          <p:nvPr/>
        </p:nvGrpSpPr>
        <p:grpSpPr bwMode="auto">
          <a:xfrm>
            <a:off x="4210050" y="3122613"/>
            <a:ext cx="225425" cy="190500"/>
            <a:chOff x="7307411" y="343563"/>
            <a:chExt cx="225240" cy="189826"/>
          </a:xfrm>
        </p:grpSpPr>
        <p:grpSp>
          <p:nvGrpSpPr>
            <p:cNvPr id="1084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453" name="Rectangle 1452"/>
              <p:cNvSpPr/>
              <p:nvPr/>
            </p:nvSpPr>
            <p:spPr>
              <a:xfrm>
                <a:off x="3770409" y="179909"/>
                <a:ext cx="102752" cy="1399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54" name="Rectangle 1453"/>
              <p:cNvSpPr/>
              <p:nvPr/>
            </p:nvSpPr>
            <p:spPr>
              <a:xfrm>
                <a:off x="3884371" y="179909"/>
                <a:ext cx="102754" cy="13990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44" name="TextBox 1450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45" name="TextBox 1451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7" name="Group 1454"/>
          <p:cNvGrpSpPr>
            <a:grpSpLocks/>
          </p:cNvGrpSpPr>
          <p:nvPr/>
        </p:nvGrpSpPr>
        <p:grpSpPr bwMode="auto">
          <a:xfrm>
            <a:off x="4722813" y="3116263"/>
            <a:ext cx="225425" cy="188912"/>
            <a:chOff x="7307411" y="343563"/>
            <a:chExt cx="225240" cy="189826"/>
          </a:xfrm>
        </p:grpSpPr>
        <p:grpSp>
          <p:nvGrpSpPr>
            <p:cNvPr id="10838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459" name="Rectangle 1458"/>
              <p:cNvSpPr/>
              <p:nvPr/>
            </p:nvSpPr>
            <p:spPr>
              <a:xfrm>
                <a:off x="3770409" y="176718"/>
                <a:ext cx="102754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60" name="Rectangle 1459"/>
              <p:cNvSpPr/>
              <p:nvPr/>
            </p:nvSpPr>
            <p:spPr>
              <a:xfrm>
                <a:off x="3884373" y="176718"/>
                <a:ext cx="102752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39" name="TextBox 1456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40" name="TextBox 1457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8" name="Group 1460"/>
          <p:cNvGrpSpPr>
            <a:grpSpLocks/>
          </p:cNvGrpSpPr>
          <p:nvPr/>
        </p:nvGrpSpPr>
        <p:grpSpPr bwMode="auto">
          <a:xfrm>
            <a:off x="5183188" y="3121025"/>
            <a:ext cx="223837" cy="190500"/>
            <a:chOff x="7307411" y="343563"/>
            <a:chExt cx="225240" cy="189826"/>
          </a:xfrm>
        </p:grpSpPr>
        <p:grpSp>
          <p:nvGrpSpPr>
            <p:cNvPr id="1083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465" name="Rectangle 1464"/>
              <p:cNvSpPr/>
              <p:nvPr/>
            </p:nvSpPr>
            <p:spPr>
              <a:xfrm>
                <a:off x="3759200" y="179909"/>
                <a:ext cx="101601" cy="1399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66" name="Rectangle 1465"/>
              <p:cNvSpPr/>
              <p:nvPr/>
            </p:nvSpPr>
            <p:spPr>
              <a:xfrm>
                <a:off x="3873971" y="179909"/>
                <a:ext cx="101601" cy="13990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34" name="TextBox 1462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35" name="TextBox 1463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59" name="Group 1466"/>
          <p:cNvGrpSpPr>
            <a:grpSpLocks/>
          </p:cNvGrpSpPr>
          <p:nvPr/>
        </p:nvGrpSpPr>
        <p:grpSpPr bwMode="auto">
          <a:xfrm>
            <a:off x="5572125" y="3116263"/>
            <a:ext cx="223838" cy="188912"/>
            <a:chOff x="7307411" y="343563"/>
            <a:chExt cx="225240" cy="189826"/>
          </a:xfrm>
        </p:grpSpPr>
        <p:grpSp>
          <p:nvGrpSpPr>
            <p:cNvPr id="10828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471" name="Rectangle 1470"/>
              <p:cNvSpPr/>
              <p:nvPr/>
            </p:nvSpPr>
            <p:spPr>
              <a:xfrm>
                <a:off x="3759200" y="176718"/>
                <a:ext cx="101600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72" name="Rectangle 1471"/>
              <p:cNvSpPr/>
              <p:nvPr/>
            </p:nvSpPr>
            <p:spPr>
              <a:xfrm>
                <a:off x="3873971" y="176718"/>
                <a:ext cx="101600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29" name="TextBox 1468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30" name="TextBox 1469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0" name="Group 1472"/>
          <p:cNvGrpSpPr>
            <a:grpSpLocks/>
          </p:cNvGrpSpPr>
          <p:nvPr/>
        </p:nvGrpSpPr>
        <p:grpSpPr bwMode="auto">
          <a:xfrm>
            <a:off x="6059488" y="3121025"/>
            <a:ext cx="225425" cy="190500"/>
            <a:chOff x="7307411" y="343563"/>
            <a:chExt cx="225240" cy="189826"/>
          </a:xfrm>
        </p:grpSpPr>
        <p:grpSp>
          <p:nvGrpSpPr>
            <p:cNvPr id="1082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477" name="Rectangle 1476"/>
              <p:cNvSpPr/>
              <p:nvPr/>
            </p:nvSpPr>
            <p:spPr>
              <a:xfrm>
                <a:off x="3770409" y="179909"/>
                <a:ext cx="102754" cy="1399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78" name="Rectangle 1477"/>
              <p:cNvSpPr/>
              <p:nvPr/>
            </p:nvSpPr>
            <p:spPr>
              <a:xfrm>
                <a:off x="3884373" y="179909"/>
                <a:ext cx="102752" cy="13990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24" name="TextBox 1474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25" name="TextBox 1475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1" name="Group 1478"/>
          <p:cNvGrpSpPr>
            <a:grpSpLocks/>
          </p:cNvGrpSpPr>
          <p:nvPr/>
        </p:nvGrpSpPr>
        <p:grpSpPr bwMode="auto">
          <a:xfrm>
            <a:off x="6645275" y="3114675"/>
            <a:ext cx="203200" cy="188913"/>
            <a:chOff x="7329356" y="343563"/>
            <a:chExt cx="203295" cy="189826"/>
          </a:xfrm>
        </p:grpSpPr>
        <p:grpSp>
          <p:nvGrpSpPr>
            <p:cNvPr id="10818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483" name="Rectangle 1482"/>
              <p:cNvSpPr/>
              <p:nvPr/>
            </p:nvSpPr>
            <p:spPr>
              <a:xfrm>
                <a:off x="3753587" y="176718"/>
                <a:ext cx="101015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84" name="Rectangle 1483"/>
              <p:cNvSpPr/>
              <p:nvPr/>
            </p:nvSpPr>
            <p:spPr>
              <a:xfrm>
                <a:off x="3867698" y="176718"/>
                <a:ext cx="101015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19" name="TextBox 1480"/>
            <p:cNvSpPr txBox="1">
              <a:spLocks noChangeArrowheads="1"/>
            </p:cNvSpPr>
            <p:nvPr/>
          </p:nvSpPr>
          <p:spPr bwMode="auto">
            <a:xfrm>
              <a:off x="7329356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20" name="TextBox 1481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2" name="Group 1484"/>
          <p:cNvGrpSpPr>
            <a:grpSpLocks/>
          </p:cNvGrpSpPr>
          <p:nvPr/>
        </p:nvGrpSpPr>
        <p:grpSpPr bwMode="auto">
          <a:xfrm>
            <a:off x="7119938" y="3121025"/>
            <a:ext cx="225425" cy="188913"/>
            <a:chOff x="7307411" y="343563"/>
            <a:chExt cx="225240" cy="189826"/>
          </a:xfrm>
        </p:grpSpPr>
        <p:grpSp>
          <p:nvGrpSpPr>
            <p:cNvPr id="1081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489" name="Rectangle 1488"/>
              <p:cNvSpPr/>
              <p:nvPr/>
            </p:nvSpPr>
            <p:spPr>
              <a:xfrm>
                <a:off x="3764805" y="176718"/>
                <a:ext cx="102752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90" name="Rectangle 1489"/>
              <p:cNvSpPr/>
              <p:nvPr/>
            </p:nvSpPr>
            <p:spPr>
              <a:xfrm>
                <a:off x="3878767" y="176718"/>
                <a:ext cx="102754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14" name="TextBox 1486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15" name="TextBox 1487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3" name="Group 1490"/>
          <p:cNvGrpSpPr>
            <a:grpSpLocks/>
          </p:cNvGrpSpPr>
          <p:nvPr/>
        </p:nvGrpSpPr>
        <p:grpSpPr bwMode="auto">
          <a:xfrm>
            <a:off x="7743825" y="3116263"/>
            <a:ext cx="225425" cy="188912"/>
            <a:chOff x="7307411" y="343563"/>
            <a:chExt cx="225240" cy="189826"/>
          </a:xfrm>
        </p:grpSpPr>
        <p:grpSp>
          <p:nvGrpSpPr>
            <p:cNvPr id="10808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495" name="Rectangle 1494"/>
              <p:cNvSpPr/>
              <p:nvPr/>
            </p:nvSpPr>
            <p:spPr>
              <a:xfrm>
                <a:off x="3764804" y="191835"/>
                <a:ext cx="102754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96" name="Rectangle 1495"/>
              <p:cNvSpPr/>
              <p:nvPr/>
            </p:nvSpPr>
            <p:spPr>
              <a:xfrm>
                <a:off x="3878767" y="191835"/>
                <a:ext cx="102752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09" name="TextBox 1492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10" name="TextBox 1493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4" name="Group 1496"/>
          <p:cNvGrpSpPr>
            <a:grpSpLocks/>
          </p:cNvGrpSpPr>
          <p:nvPr/>
        </p:nvGrpSpPr>
        <p:grpSpPr bwMode="auto">
          <a:xfrm>
            <a:off x="8299450" y="3121025"/>
            <a:ext cx="223838" cy="190500"/>
            <a:chOff x="7307411" y="343563"/>
            <a:chExt cx="225240" cy="189826"/>
          </a:xfrm>
        </p:grpSpPr>
        <p:grpSp>
          <p:nvGrpSpPr>
            <p:cNvPr id="1080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501" name="Rectangle 1500"/>
              <p:cNvSpPr/>
              <p:nvPr/>
            </p:nvSpPr>
            <p:spPr>
              <a:xfrm>
                <a:off x="3753556" y="194897"/>
                <a:ext cx="101600" cy="1399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02" name="Rectangle 1501"/>
              <p:cNvSpPr/>
              <p:nvPr/>
            </p:nvSpPr>
            <p:spPr>
              <a:xfrm>
                <a:off x="3868326" y="194897"/>
                <a:ext cx="101600" cy="13990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804" name="TextBox 1498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05" name="TextBox 1499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5" name="Group 1502"/>
          <p:cNvGrpSpPr>
            <a:grpSpLocks/>
          </p:cNvGrpSpPr>
          <p:nvPr/>
        </p:nvGrpSpPr>
        <p:grpSpPr bwMode="auto">
          <a:xfrm>
            <a:off x="8715375" y="3114675"/>
            <a:ext cx="225425" cy="188913"/>
            <a:chOff x="7307411" y="343563"/>
            <a:chExt cx="225240" cy="189826"/>
          </a:xfrm>
        </p:grpSpPr>
        <p:grpSp>
          <p:nvGrpSpPr>
            <p:cNvPr id="10798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507" name="Rectangle 1506"/>
              <p:cNvSpPr/>
              <p:nvPr/>
            </p:nvSpPr>
            <p:spPr>
              <a:xfrm>
                <a:off x="3764804" y="191832"/>
                <a:ext cx="102754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08" name="Rectangle 1507"/>
              <p:cNvSpPr/>
              <p:nvPr/>
            </p:nvSpPr>
            <p:spPr>
              <a:xfrm>
                <a:off x="3878767" y="191832"/>
                <a:ext cx="102752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99" name="TextBox 1504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800" name="TextBox 1505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6" name="Group 1508"/>
          <p:cNvGrpSpPr>
            <a:grpSpLocks/>
          </p:cNvGrpSpPr>
          <p:nvPr/>
        </p:nvGrpSpPr>
        <p:grpSpPr bwMode="auto">
          <a:xfrm>
            <a:off x="9080500" y="3121025"/>
            <a:ext cx="225425" cy="188913"/>
            <a:chOff x="7307411" y="343563"/>
            <a:chExt cx="225240" cy="189826"/>
          </a:xfrm>
        </p:grpSpPr>
        <p:grpSp>
          <p:nvGrpSpPr>
            <p:cNvPr id="1079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513" name="Rectangle 1512"/>
              <p:cNvSpPr/>
              <p:nvPr/>
            </p:nvSpPr>
            <p:spPr>
              <a:xfrm>
                <a:off x="3764804" y="191832"/>
                <a:ext cx="102754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14" name="Rectangle 1513"/>
              <p:cNvSpPr/>
              <p:nvPr/>
            </p:nvSpPr>
            <p:spPr>
              <a:xfrm>
                <a:off x="3878767" y="191832"/>
                <a:ext cx="102752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94" name="TextBox 1510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795" name="TextBox 1511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7" name="Group 1514"/>
          <p:cNvGrpSpPr>
            <a:grpSpLocks/>
          </p:cNvGrpSpPr>
          <p:nvPr/>
        </p:nvGrpSpPr>
        <p:grpSpPr bwMode="auto">
          <a:xfrm>
            <a:off x="9732963" y="3114675"/>
            <a:ext cx="225425" cy="188913"/>
            <a:chOff x="7307411" y="343563"/>
            <a:chExt cx="225240" cy="189826"/>
          </a:xfrm>
        </p:grpSpPr>
        <p:grpSp>
          <p:nvGrpSpPr>
            <p:cNvPr id="10788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519" name="Rectangle 1518"/>
              <p:cNvSpPr/>
              <p:nvPr/>
            </p:nvSpPr>
            <p:spPr>
              <a:xfrm>
                <a:off x="3764805" y="191832"/>
                <a:ext cx="102752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20" name="Rectangle 1519"/>
              <p:cNvSpPr/>
              <p:nvPr/>
            </p:nvSpPr>
            <p:spPr>
              <a:xfrm>
                <a:off x="3878767" y="191832"/>
                <a:ext cx="102754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89" name="TextBox 1516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790" name="TextBox 1517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8" name="Group 1520"/>
          <p:cNvGrpSpPr>
            <a:grpSpLocks/>
          </p:cNvGrpSpPr>
          <p:nvPr/>
        </p:nvGrpSpPr>
        <p:grpSpPr bwMode="auto">
          <a:xfrm>
            <a:off x="10213975" y="3121025"/>
            <a:ext cx="225425" cy="188913"/>
            <a:chOff x="7307411" y="343563"/>
            <a:chExt cx="225240" cy="189826"/>
          </a:xfrm>
        </p:grpSpPr>
        <p:grpSp>
          <p:nvGrpSpPr>
            <p:cNvPr id="1078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525" name="Rectangle 1524"/>
              <p:cNvSpPr/>
              <p:nvPr/>
            </p:nvSpPr>
            <p:spPr>
              <a:xfrm>
                <a:off x="3764804" y="191832"/>
                <a:ext cx="102754" cy="14108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26" name="Rectangle 1525"/>
              <p:cNvSpPr/>
              <p:nvPr/>
            </p:nvSpPr>
            <p:spPr>
              <a:xfrm>
                <a:off x="3878767" y="176718"/>
                <a:ext cx="102752" cy="14108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84" name="TextBox 1522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785" name="TextBox 1523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69" name="Group 1526"/>
          <p:cNvGrpSpPr>
            <a:grpSpLocks/>
          </p:cNvGrpSpPr>
          <p:nvPr/>
        </p:nvGrpSpPr>
        <p:grpSpPr bwMode="auto">
          <a:xfrm>
            <a:off x="10690225" y="3113088"/>
            <a:ext cx="223838" cy="190500"/>
            <a:chOff x="7307411" y="343563"/>
            <a:chExt cx="225240" cy="189826"/>
          </a:xfrm>
        </p:grpSpPr>
        <p:grpSp>
          <p:nvGrpSpPr>
            <p:cNvPr id="10778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531" name="Rectangle 1530"/>
              <p:cNvSpPr/>
              <p:nvPr/>
            </p:nvSpPr>
            <p:spPr>
              <a:xfrm>
                <a:off x="3753556" y="179909"/>
                <a:ext cx="101600" cy="1399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32" name="Rectangle 1531"/>
              <p:cNvSpPr/>
              <p:nvPr/>
            </p:nvSpPr>
            <p:spPr>
              <a:xfrm>
                <a:off x="3868326" y="179909"/>
                <a:ext cx="101600" cy="13990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79" name="TextBox 1528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780" name="TextBox 1529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0" name="Group 1532"/>
          <p:cNvGrpSpPr>
            <a:grpSpLocks/>
          </p:cNvGrpSpPr>
          <p:nvPr/>
        </p:nvGrpSpPr>
        <p:grpSpPr bwMode="auto">
          <a:xfrm>
            <a:off x="11126788" y="3119438"/>
            <a:ext cx="225425" cy="190500"/>
            <a:chOff x="7307411" y="343563"/>
            <a:chExt cx="225240" cy="189826"/>
          </a:xfrm>
        </p:grpSpPr>
        <p:grpSp>
          <p:nvGrpSpPr>
            <p:cNvPr id="10773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1537" name="Rectangle 1536"/>
              <p:cNvSpPr/>
              <p:nvPr/>
            </p:nvSpPr>
            <p:spPr>
              <a:xfrm>
                <a:off x="3764805" y="179909"/>
                <a:ext cx="102752" cy="13990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38" name="Rectangle 1537"/>
              <p:cNvSpPr/>
              <p:nvPr/>
            </p:nvSpPr>
            <p:spPr>
              <a:xfrm>
                <a:off x="3878767" y="179909"/>
                <a:ext cx="102754" cy="13990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74" name="TextBox 1534"/>
            <p:cNvSpPr txBox="1">
              <a:spLocks noChangeArrowheads="1"/>
            </p:cNvSpPr>
            <p:nvPr/>
          </p:nvSpPr>
          <p:spPr bwMode="auto">
            <a:xfrm>
              <a:off x="7307411" y="34356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775" name="TextBox 1535"/>
            <p:cNvSpPr txBox="1">
              <a:spLocks noChangeArrowheads="1"/>
            </p:cNvSpPr>
            <p:nvPr/>
          </p:nvSpPr>
          <p:spPr bwMode="auto">
            <a:xfrm>
              <a:off x="7400410" y="34872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1" name="Group 1538"/>
          <p:cNvGrpSpPr>
            <a:grpSpLocks/>
          </p:cNvGrpSpPr>
          <p:nvPr/>
        </p:nvGrpSpPr>
        <p:grpSpPr bwMode="auto">
          <a:xfrm>
            <a:off x="3744913" y="3402013"/>
            <a:ext cx="228600" cy="184150"/>
            <a:chOff x="7865350" y="346143"/>
            <a:chExt cx="228045" cy="184666"/>
          </a:xfrm>
        </p:grpSpPr>
        <p:grpSp>
          <p:nvGrpSpPr>
            <p:cNvPr id="1076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43" name="Rectangle 1542"/>
              <p:cNvSpPr/>
              <p:nvPr/>
            </p:nvSpPr>
            <p:spPr>
              <a:xfrm>
                <a:off x="3758732" y="176685"/>
                <a:ext cx="10258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44" name="Rectangle 1543"/>
              <p:cNvSpPr/>
              <p:nvPr/>
            </p:nvSpPr>
            <p:spPr>
              <a:xfrm>
                <a:off x="3872511" y="176685"/>
                <a:ext cx="10258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69" name="TextBox 1540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70" name="TextBox 1541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2" name="Group 1544"/>
          <p:cNvGrpSpPr>
            <a:grpSpLocks/>
          </p:cNvGrpSpPr>
          <p:nvPr/>
        </p:nvGrpSpPr>
        <p:grpSpPr bwMode="auto">
          <a:xfrm>
            <a:off x="4205288" y="3400425"/>
            <a:ext cx="228600" cy="184150"/>
            <a:chOff x="7865350" y="346143"/>
            <a:chExt cx="228045" cy="184666"/>
          </a:xfrm>
        </p:grpSpPr>
        <p:grpSp>
          <p:nvGrpSpPr>
            <p:cNvPr id="10763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49" name="Rectangle 1548"/>
              <p:cNvSpPr/>
              <p:nvPr/>
            </p:nvSpPr>
            <p:spPr>
              <a:xfrm>
                <a:off x="3758732" y="176685"/>
                <a:ext cx="10258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50" name="Rectangle 1549"/>
              <p:cNvSpPr/>
              <p:nvPr/>
            </p:nvSpPr>
            <p:spPr>
              <a:xfrm>
                <a:off x="3872511" y="176685"/>
                <a:ext cx="10258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64" name="TextBox 1546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65" name="TextBox 1547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3" name="Group 1550"/>
          <p:cNvGrpSpPr>
            <a:grpSpLocks/>
          </p:cNvGrpSpPr>
          <p:nvPr/>
        </p:nvGrpSpPr>
        <p:grpSpPr bwMode="auto">
          <a:xfrm>
            <a:off x="4724400" y="3400425"/>
            <a:ext cx="228600" cy="184150"/>
            <a:chOff x="7865350" y="346143"/>
            <a:chExt cx="228045" cy="184666"/>
          </a:xfrm>
        </p:grpSpPr>
        <p:grpSp>
          <p:nvGrpSpPr>
            <p:cNvPr id="1075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55" name="Rectangle 1554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56" name="Rectangle 1555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59" name="TextBox 1552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60" name="TextBox 1553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4" name="Group 1556"/>
          <p:cNvGrpSpPr>
            <a:grpSpLocks/>
          </p:cNvGrpSpPr>
          <p:nvPr/>
        </p:nvGrpSpPr>
        <p:grpSpPr bwMode="auto">
          <a:xfrm>
            <a:off x="5184775" y="3398838"/>
            <a:ext cx="227013" cy="185737"/>
            <a:chOff x="7865350" y="346143"/>
            <a:chExt cx="228045" cy="184666"/>
          </a:xfrm>
        </p:grpSpPr>
        <p:grpSp>
          <p:nvGrpSpPr>
            <p:cNvPr id="10753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61" name="Rectangle 1560"/>
              <p:cNvSpPr/>
              <p:nvPr/>
            </p:nvSpPr>
            <p:spPr>
              <a:xfrm>
                <a:off x="3759097" y="179691"/>
                <a:ext cx="10142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62" name="Rectangle 1561"/>
              <p:cNvSpPr/>
              <p:nvPr/>
            </p:nvSpPr>
            <p:spPr>
              <a:xfrm>
                <a:off x="3873673" y="179691"/>
                <a:ext cx="10142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54" name="TextBox 1558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55" name="TextBox 1559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5" name="Group 1562"/>
          <p:cNvGrpSpPr>
            <a:grpSpLocks/>
          </p:cNvGrpSpPr>
          <p:nvPr/>
        </p:nvGrpSpPr>
        <p:grpSpPr bwMode="auto">
          <a:xfrm>
            <a:off x="5543550" y="3400425"/>
            <a:ext cx="228600" cy="184150"/>
            <a:chOff x="7865350" y="346143"/>
            <a:chExt cx="228045" cy="184666"/>
          </a:xfrm>
        </p:grpSpPr>
        <p:grpSp>
          <p:nvGrpSpPr>
            <p:cNvPr id="1074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67" name="Rectangle 1566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68" name="Rectangle 1567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49" name="TextBox 1564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50" name="TextBox 1565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6" name="Group 1568"/>
          <p:cNvGrpSpPr>
            <a:grpSpLocks/>
          </p:cNvGrpSpPr>
          <p:nvPr/>
        </p:nvGrpSpPr>
        <p:grpSpPr bwMode="auto">
          <a:xfrm>
            <a:off x="6062663" y="3398838"/>
            <a:ext cx="227012" cy="185737"/>
            <a:chOff x="7865350" y="346143"/>
            <a:chExt cx="228045" cy="184666"/>
          </a:xfrm>
        </p:grpSpPr>
        <p:grpSp>
          <p:nvGrpSpPr>
            <p:cNvPr id="10743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73" name="Rectangle 1572"/>
              <p:cNvSpPr/>
              <p:nvPr/>
            </p:nvSpPr>
            <p:spPr>
              <a:xfrm>
                <a:off x="3759098" y="179691"/>
                <a:ext cx="10142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74" name="Rectangle 1573"/>
              <p:cNvSpPr/>
              <p:nvPr/>
            </p:nvSpPr>
            <p:spPr>
              <a:xfrm>
                <a:off x="3873673" y="179691"/>
                <a:ext cx="10142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44" name="TextBox 1570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45" name="TextBox 1571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7" name="Group 1574"/>
          <p:cNvGrpSpPr>
            <a:grpSpLocks/>
          </p:cNvGrpSpPr>
          <p:nvPr/>
        </p:nvGrpSpPr>
        <p:grpSpPr bwMode="auto">
          <a:xfrm>
            <a:off x="6610350" y="3398838"/>
            <a:ext cx="228600" cy="185737"/>
            <a:chOff x="7865350" y="346143"/>
            <a:chExt cx="228045" cy="184666"/>
          </a:xfrm>
        </p:grpSpPr>
        <p:grpSp>
          <p:nvGrpSpPr>
            <p:cNvPr id="1073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79" name="Rectangle 1578"/>
              <p:cNvSpPr/>
              <p:nvPr/>
            </p:nvSpPr>
            <p:spPr>
              <a:xfrm>
                <a:off x="3758732" y="179691"/>
                <a:ext cx="102589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80" name="Rectangle 1579"/>
              <p:cNvSpPr/>
              <p:nvPr/>
            </p:nvSpPr>
            <p:spPr>
              <a:xfrm>
                <a:off x="3872512" y="179691"/>
                <a:ext cx="102588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39" name="TextBox 1576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40" name="TextBox 1577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8" name="Group 1580"/>
          <p:cNvGrpSpPr>
            <a:grpSpLocks/>
          </p:cNvGrpSpPr>
          <p:nvPr/>
        </p:nvGrpSpPr>
        <p:grpSpPr bwMode="auto">
          <a:xfrm>
            <a:off x="7121525" y="3398838"/>
            <a:ext cx="228600" cy="184150"/>
            <a:chOff x="7865350" y="346143"/>
            <a:chExt cx="228045" cy="184666"/>
          </a:xfrm>
        </p:grpSpPr>
        <p:grpSp>
          <p:nvGrpSpPr>
            <p:cNvPr id="10733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85" name="Rectangle 1584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86" name="Rectangle 1585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34" name="TextBox 1582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35" name="TextBox 1583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79" name="Group 1586"/>
          <p:cNvGrpSpPr>
            <a:grpSpLocks/>
          </p:cNvGrpSpPr>
          <p:nvPr/>
        </p:nvGrpSpPr>
        <p:grpSpPr bwMode="auto">
          <a:xfrm>
            <a:off x="7759700" y="3408363"/>
            <a:ext cx="228600" cy="184150"/>
            <a:chOff x="7865350" y="346143"/>
            <a:chExt cx="228045" cy="184666"/>
          </a:xfrm>
        </p:grpSpPr>
        <p:grpSp>
          <p:nvGrpSpPr>
            <p:cNvPr id="1072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91" name="Rectangle 1590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92" name="Rectangle 1591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29" name="TextBox 1588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30" name="TextBox 1589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0" name="Group 1592"/>
          <p:cNvGrpSpPr>
            <a:grpSpLocks/>
          </p:cNvGrpSpPr>
          <p:nvPr/>
        </p:nvGrpSpPr>
        <p:grpSpPr bwMode="auto">
          <a:xfrm>
            <a:off x="8301038" y="3406775"/>
            <a:ext cx="227012" cy="184150"/>
            <a:chOff x="7865350" y="346143"/>
            <a:chExt cx="228045" cy="184666"/>
          </a:xfrm>
        </p:grpSpPr>
        <p:grpSp>
          <p:nvGrpSpPr>
            <p:cNvPr id="10723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597" name="Rectangle 1596"/>
              <p:cNvSpPr/>
              <p:nvPr/>
            </p:nvSpPr>
            <p:spPr>
              <a:xfrm>
                <a:off x="3759098" y="176685"/>
                <a:ext cx="10142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98" name="Rectangle 1597"/>
              <p:cNvSpPr/>
              <p:nvPr/>
            </p:nvSpPr>
            <p:spPr>
              <a:xfrm>
                <a:off x="3873673" y="176685"/>
                <a:ext cx="10142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24" name="TextBox 1594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25" name="TextBox 1595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1" name="Group 1598"/>
          <p:cNvGrpSpPr>
            <a:grpSpLocks/>
          </p:cNvGrpSpPr>
          <p:nvPr/>
        </p:nvGrpSpPr>
        <p:grpSpPr bwMode="auto">
          <a:xfrm>
            <a:off x="8702675" y="3406775"/>
            <a:ext cx="228600" cy="184150"/>
            <a:chOff x="7865350" y="346143"/>
            <a:chExt cx="228045" cy="184666"/>
          </a:xfrm>
        </p:grpSpPr>
        <p:grpSp>
          <p:nvGrpSpPr>
            <p:cNvPr id="1071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603" name="Rectangle 1602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04" name="Rectangle 1603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19" name="TextBox 1600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20" name="TextBox 1601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2" name="Group 1604"/>
          <p:cNvGrpSpPr>
            <a:grpSpLocks/>
          </p:cNvGrpSpPr>
          <p:nvPr/>
        </p:nvGrpSpPr>
        <p:grpSpPr bwMode="auto">
          <a:xfrm>
            <a:off x="9075738" y="3405188"/>
            <a:ext cx="228600" cy="185737"/>
            <a:chOff x="7865350" y="346143"/>
            <a:chExt cx="228045" cy="184666"/>
          </a:xfrm>
        </p:grpSpPr>
        <p:grpSp>
          <p:nvGrpSpPr>
            <p:cNvPr id="10713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609" name="Rectangle 1608"/>
              <p:cNvSpPr/>
              <p:nvPr/>
            </p:nvSpPr>
            <p:spPr>
              <a:xfrm>
                <a:off x="3758732" y="179691"/>
                <a:ext cx="102588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10" name="Rectangle 1609"/>
              <p:cNvSpPr/>
              <p:nvPr/>
            </p:nvSpPr>
            <p:spPr>
              <a:xfrm>
                <a:off x="3872511" y="179691"/>
                <a:ext cx="102589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14" name="TextBox 1606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15" name="TextBox 1607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3" name="Group 1610"/>
          <p:cNvGrpSpPr>
            <a:grpSpLocks/>
          </p:cNvGrpSpPr>
          <p:nvPr/>
        </p:nvGrpSpPr>
        <p:grpSpPr bwMode="auto">
          <a:xfrm>
            <a:off x="9726613" y="3406775"/>
            <a:ext cx="228600" cy="184150"/>
            <a:chOff x="7865350" y="346143"/>
            <a:chExt cx="228045" cy="184666"/>
          </a:xfrm>
        </p:grpSpPr>
        <p:grpSp>
          <p:nvGrpSpPr>
            <p:cNvPr id="1070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615" name="Rectangle 1614"/>
              <p:cNvSpPr/>
              <p:nvPr/>
            </p:nvSpPr>
            <p:spPr>
              <a:xfrm>
                <a:off x="3758732" y="176685"/>
                <a:ext cx="10258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16" name="Rectangle 1615"/>
              <p:cNvSpPr/>
              <p:nvPr/>
            </p:nvSpPr>
            <p:spPr>
              <a:xfrm>
                <a:off x="3872511" y="176685"/>
                <a:ext cx="10258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09" name="TextBox 1612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10" name="TextBox 1613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4" name="Group 1616"/>
          <p:cNvGrpSpPr>
            <a:grpSpLocks/>
          </p:cNvGrpSpPr>
          <p:nvPr/>
        </p:nvGrpSpPr>
        <p:grpSpPr bwMode="auto">
          <a:xfrm>
            <a:off x="10201275" y="3405188"/>
            <a:ext cx="227013" cy="185737"/>
            <a:chOff x="7865350" y="346143"/>
            <a:chExt cx="228045" cy="184666"/>
          </a:xfrm>
        </p:grpSpPr>
        <p:grpSp>
          <p:nvGrpSpPr>
            <p:cNvPr id="10703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621" name="Rectangle 1620"/>
              <p:cNvSpPr/>
              <p:nvPr/>
            </p:nvSpPr>
            <p:spPr>
              <a:xfrm>
                <a:off x="3759097" y="179691"/>
                <a:ext cx="10142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22" name="Rectangle 1621"/>
              <p:cNvSpPr/>
              <p:nvPr/>
            </p:nvSpPr>
            <p:spPr>
              <a:xfrm>
                <a:off x="3873673" y="179691"/>
                <a:ext cx="10142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704" name="TextBox 1618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05" name="TextBox 1619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5" name="Group 1622"/>
          <p:cNvGrpSpPr>
            <a:grpSpLocks/>
          </p:cNvGrpSpPr>
          <p:nvPr/>
        </p:nvGrpSpPr>
        <p:grpSpPr bwMode="auto">
          <a:xfrm>
            <a:off x="10683875" y="3405188"/>
            <a:ext cx="228600" cy="185737"/>
            <a:chOff x="7865350" y="346143"/>
            <a:chExt cx="228045" cy="184666"/>
          </a:xfrm>
        </p:grpSpPr>
        <p:grpSp>
          <p:nvGrpSpPr>
            <p:cNvPr id="10698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627" name="Rectangle 1626"/>
              <p:cNvSpPr/>
              <p:nvPr/>
            </p:nvSpPr>
            <p:spPr>
              <a:xfrm>
                <a:off x="3758732" y="179691"/>
                <a:ext cx="102589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28" name="Rectangle 1627"/>
              <p:cNvSpPr/>
              <p:nvPr/>
            </p:nvSpPr>
            <p:spPr>
              <a:xfrm>
                <a:off x="3872512" y="179691"/>
                <a:ext cx="102588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99" name="TextBox 1624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700" name="TextBox 1625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6" name="Group 1628"/>
          <p:cNvGrpSpPr>
            <a:grpSpLocks/>
          </p:cNvGrpSpPr>
          <p:nvPr/>
        </p:nvGrpSpPr>
        <p:grpSpPr bwMode="auto">
          <a:xfrm>
            <a:off x="11128375" y="3403600"/>
            <a:ext cx="228600" cy="185738"/>
            <a:chOff x="7865350" y="346143"/>
            <a:chExt cx="228045" cy="184666"/>
          </a:xfrm>
        </p:grpSpPr>
        <p:grpSp>
          <p:nvGrpSpPr>
            <p:cNvPr id="10693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1633" name="Rectangle 1632"/>
              <p:cNvSpPr/>
              <p:nvPr/>
            </p:nvSpPr>
            <p:spPr>
              <a:xfrm>
                <a:off x="3758732" y="179694"/>
                <a:ext cx="102589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34" name="Rectangle 1633"/>
              <p:cNvSpPr/>
              <p:nvPr/>
            </p:nvSpPr>
            <p:spPr>
              <a:xfrm>
                <a:off x="3872512" y="179694"/>
                <a:ext cx="102588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94" name="TextBox 1630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95" name="TextBox 1631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7" name="Group 1634"/>
          <p:cNvGrpSpPr>
            <a:grpSpLocks/>
          </p:cNvGrpSpPr>
          <p:nvPr/>
        </p:nvGrpSpPr>
        <p:grpSpPr bwMode="auto">
          <a:xfrm>
            <a:off x="3744913" y="3705225"/>
            <a:ext cx="219075" cy="184150"/>
            <a:chOff x="8371624" y="348729"/>
            <a:chExt cx="219844" cy="184666"/>
          </a:xfrm>
        </p:grpSpPr>
        <p:grpSp>
          <p:nvGrpSpPr>
            <p:cNvPr id="10688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39" name="Rectangle 1638"/>
              <p:cNvSpPr/>
              <p:nvPr/>
            </p:nvSpPr>
            <p:spPr>
              <a:xfrm>
                <a:off x="3759200" y="176574"/>
                <a:ext cx="101322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40" name="Rectangle 1639"/>
              <p:cNvSpPr/>
              <p:nvPr/>
            </p:nvSpPr>
            <p:spPr>
              <a:xfrm>
                <a:off x="3873657" y="176574"/>
                <a:ext cx="101322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89" name="TextBox 1636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90" name="TextBox 1637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8" name="Group 1640"/>
          <p:cNvGrpSpPr>
            <a:grpSpLocks/>
          </p:cNvGrpSpPr>
          <p:nvPr/>
        </p:nvGrpSpPr>
        <p:grpSpPr bwMode="auto">
          <a:xfrm>
            <a:off x="4225925" y="3695700"/>
            <a:ext cx="219075" cy="185738"/>
            <a:chOff x="8371624" y="348729"/>
            <a:chExt cx="219844" cy="184666"/>
          </a:xfrm>
        </p:grpSpPr>
        <p:grpSp>
          <p:nvGrpSpPr>
            <p:cNvPr id="1068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45" name="Rectangle 1644"/>
              <p:cNvSpPr/>
              <p:nvPr/>
            </p:nvSpPr>
            <p:spPr>
              <a:xfrm>
                <a:off x="3759200" y="179672"/>
                <a:ext cx="101322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46" name="Rectangle 1645"/>
              <p:cNvSpPr/>
              <p:nvPr/>
            </p:nvSpPr>
            <p:spPr>
              <a:xfrm>
                <a:off x="3873656" y="179672"/>
                <a:ext cx="101322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84" name="TextBox 1642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85" name="TextBox 1643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89" name="Group 1646"/>
          <p:cNvGrpSpPr>
            <a:grpSpLocks/>
          </p:cNvGrpSpPr>
          <p:nvPr/>
        </p:nvGrpSpPr>
        <p:grpSpPr bwMode="auto">
          <a:xfrm>
            <a:off x="4722813" y="3695700"/>
            <a:ext cx="220662" cy="185738"/>
            <a:chOff x="8371624" y="348729"/>
            <a:chExt cx="219844" cy="184666"/>
          </a:xfrm>
        </p:grpSpPr>
        <p:grpSp>
          <p:nvGrpSpPr>
            <p:cNvPr id="10678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51" name="Rectangle 1650"/>
              <p:cNvSpPr/>
              <p:nvPr/>
            </p:nvSpPr>
            <p:spPr>
              <a:xfrm>
                <a:off x="3770377" y="179672"/>
                <a:ext cx="10245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52" name="Rectangle 1651"/>
              <p:cNvSpPr/>
              <p:nvPr/>
            </p:nvSpPr>
            <p:spPr>
              <a:xfrm>
                <a:off x="3884010" y="179672"/>
                <a:ext cx="10245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79" name="TextBox 1648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80" name="TextBox 1649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0" name="Group 1652"/>
          <p:cNvGrpSpPr>
            <a:grpSpLocks/>
          </p:cNvGrpSpPr>
          <p:nvPr/>
        </p:nvGrpSpPr>
        <p:grpSpPr bwMode="auto">
          <a:xfrm>
            <a:off x="5205413" y="3687763"/>
            <a:ext cx="219075" cy="184150"/>
            <a:chOff x="8371624" y="348729"/>
            <a:chExt cx="219844" cy="184666"/>
          </a:xfrm>
        </p:grpSpPr>
        <p:grpSp>
          <p:nvGrpSpPr>
            <p:cNvPr id="1067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57" name="Rectangle 1656"/>
              <p:cNvSpPr/>
              <p:nvPr/>
            </p:nvSpPr>
            <p:spPr>
              <a:xfrm>
                <a:off x="3759200" y="176574"/>
                <a:ext cx="101322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58" name="Rectangle 1657"/>
              <p:cNvSpPr/>
              <p:nvPr/>
            </p:nvSpPr>
            <p:spPr>
              <a:xfrm>
                <a:off x="3873657" y="176574"/>
                <a:ext cx="101322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74" name="TextBox 1654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75" name="TextBox 1655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1" name="Group 1658"/>
          <p:cNvGrpSpPr>
            <a:grpSpLocks/>
          </p:cNvGrpSpPr>
          <p:nvPr/>
        </p:nvGrpSpPr>
        <p:grpSpPr bwMode="auto">
          <a:xfrm>
            <a:off x="5556250" y="3689350"/>
            <a:ext cx="220663" cy="184150"/>
            <a:chOff x="8371624" y="348729"/>
            <a:chExt cx="219844" cy="184666"/>
          </a:xfrm>
        </p:grpSpPr>
        <p:grpSp>
          <p:nvGrpSpPr>
            <p:cNvPr id="10668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63" name="Rectangle 1662"/>
              <p:cNvSpPr/>
              <p:nvPr/>
            </p:nvSpPr>
            <p:spPr>
              <a:xfrm>
                <a:off x="3770377" y="176574"/>
                <a:ext cx="10245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64" name="Rectangle 1663"/>
              <p:cNvSpPr/>
              <p:nvPr/>
            </p:nvSpPr>
            <p:spPr>
              <a:xfrm>
                <a:off x="3884011" y="176574"/>
                <a:ext cx="102455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69" name="TextBox 1660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70" name="TextBox 1661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2" name="Group 1664"/>
          <p:cNvGrpSpPr>
            <a:grpSpLocks/>
          </p:cNvGrpSpPr>
          <p:nvPr/>
        </p:nvGrpSpPr>
        <p:grpSpPr bwMode="auto">
          <a:xfrm>
            <a:off x="6081713" y="3679825"/>
            <a:ext cx="220662" cy="185738"/>
            <a:chOff x="8371624" y="348729"/>
            <a:chExt cx="219844" cy="184666"/>
          </a:xfrm>
        </p:grpSpPr>
        <p:grpSp>
          <p:nvGrpSpPr>
            <p:cNvPr id="1066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69" name="Rectangle 1668"/>
              <p:cNvSpPr/>
              <p:nvPr/>
            </p:nvSpPr>
            <p:spPr>
              <a:xfrm>
                <a:off x="3770377" y="179672"/>
                <a:ext cx="10245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70" name="Rectangle 1669"/>
              <p:cNvSpPr/>
              <p:nvPr/>
            </p:nvSpPr>
            <p:spPr>
              <a:xfrm>
                <a:off x="3884010" y="179672"/>
                <a:ext cx="10245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64" name="TextBox 1666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65" name="TextBox 1667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3" name="Group 1670"/>
          <p:cNvGrpSpPr>
            <a:grpSpLocks/>
          </p:cNvGrpSpPr>
          <p:nvPr/>
        </p:nvGrpSpPr>
        <p:grpSpPr bwMode="auto">
          <a:xfrm>
            <a:off x="6616700" y="3679825"/>
            <a:ext cx="219075" cy="185738"/>
            <a:chOff x="8371624" y="348729"/>
            <a:chExt cx="219844" cy="184666"/>
          </a:xfrm>
        </p:grpSpPr>
        <p:grpSp>
          <p:nvGrpSpPr>
            <p:cNvPr id="10658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75" name="Rectangle 1674"/>
              <p:cNvSpPr/>
              <p:nvPr/>
            </p:nvSpPr>
            <p:spPr>
              <a:xfrm>
                <a:off x="3753570" y="179672"/>
                <a:ext cx="101322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76" name="Rectangle 1675"/>
              <p:cNvSpPr/>
              <p:nvPr/>
            </p:nvSpPr>
            <p:spPr>
              <a:xfrm>
                <a:off x="3868028" y="179672"/>
                <a:ext cx="101322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59" name="TextBox 1672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60" name="TextBox 1673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4" name="Group 1676"/>
          <p:cNvGrpSpPr>
            <a:grpSpLocks/>
          </p:cNvGrpSpPr>
          <p:nvPr/>
        </p:nvGrpSpPr>
        <p:grpSpPr bwMode="auto">
          <a:xfrm>
            <a:off x="7134225" y="3671888"/>
            <a:ext cx="220663" cy="184150"/>
            <a:chOff x="8371624" y="348729"/>
            <a:chExt cx="219844" cy="184666"/>
          </a:xfrm>
        </p:grpSpPr>
        <p:grpSp>
          <p:nvGrpSpPr>
            <p:cNvPr id="1065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81" name="Rectangle 1680"/>
              <p:cNvSpPr/>
              <p:nvPr/>
            </p:nvSpPr>
            <p:spPr>
              <a:xfrm>
                <a:off x="3764789" y="176574"/>
                <a:ext cx="102455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82" name="Rectangle 1681"/>
              <p:cNvSpPr/>
              <p:nvPr/>
            </p:nvSpPr>
            <p:spPr>
              <a:xfrm>
                <a:off x="3878421" y="176574"/>
                <a:ext cx="10245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54" name="TextBox 1678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55" name="TextBox 1679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5" name="Group 1682"/>
          <p:cNvGrpSpPr>
            <a:grpSpLocks/>
          </p:cNvGrpSpPr>
          <p:nvPr/>
        </p:nvGrpSpPr>
        <p:grpSpPr bwMode="auto">
          <a:xfrm>
            <a:off x="7758113" y="3667125"/>
            <a:ext cx="220662" cy="184150"/>
            <a:chOff x="8371624" y="348729"/>
            <a:chExt cx="219844" cy="184666"/>
          </a:xfrm>
        </p:grpSpPr>
        <p:grpSp>
          <p:nvGrpSpPr>
            <p:cNvPr id="10648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87" name="Rectangle 1686"/>
              <p:cNvSpPr/>
              <p:nvPr/>
            </p:nvSpPr>
            <p:spPr>
              <a:xfrm>
                <a:off x="3764788" y="176574"/>
                <a:ext cx="10245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88" name="Rectangle 1687"/>
              <p:cNvSpPr/>
              <p:nvPr/>
            </p:nvSpPr>
            <p:spPr>
              <a:xfrm>
                <a:off x="3878422" y="176574"/>
                <a:ext cx="102456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49" name="TextBox 1684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50" name="TextBox 1685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6" name="Group 1688"/>
          <p:cNvGrpSpPr>
            <a:grpSpLocks/>
          </p:cNvGrpSpPr>
          <p:nvPr/>
        </p:nvGrpSpPr>
        <p:grpSpPr bwMode="auto">
          <a:xfrm>
            <a:off x="8313738" y="3657600"/>
            <a:ext cx="219075" cy="185738"/>
            <a:chOff x="8371624" y="348729"/>
            <a:chExt cx="219844" cy="184666"/>
          </a:xfrm>
        </p:grpSpPr>
        <p:grpSp>
          <p:nvGrpSpPr>
            <p:cNvPr id="1064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93" name="Rectangle 1692"/>
              <p:cNvSpPr/>
              <p:nvPr/>
            </p:nvSpPr>
            <p:spPr>
              <a:xfrm>
                <a:off x="3753572" y="179672"/>
                <a:ext cx="101322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94" name="Rectangle 1693"/>
              <p:cNvSpPr/>
              <p:nvPr/>
            </p:nvSpPr>
            <p:spPr>
              <a:xfrm>
                <a:off x="3868028" y="179672"/>
                <a:ext cx="101322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44" name="TextBox 1690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45" name="TextBox 1691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7" name="Group 1694"/>
          <p:cNvGrpSpPr>
            <a:grpSpLocks/>
          </p:cNvGrpSpPr>
          <p:nvPr/>
        </p:nvGrpSpPr>
        <p:grpSpPr bwMode="auto">
          <a:xfrm>
            <a:off x="8737600" y="3657600"/>
            <a:ext cx="220663" cy="185738"/>
            <a:chOff x="8371624" y="348729"/>
            <a:chExt cx="219844" cy="184666"/>
          </a:xfrm>
        </p:grpSpPr>
        <p:grpSp>
          <p:nvGrpSpPr>
            <p:cNvPr id="10638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699" name="Rectangle 1698"/>
              <p:cNvSpPr/>
              <p:nvPr/>
            </p:nvSpPr>
            <p:spPr>
              <a:xfrm>
                <a:off x="3764789" y="194627"/>
                <a:ext cx="102455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00" name="Rectangle 1699"/>
              <p:cNvSpPr/>
              <p:nvPr/>
            </p:nvSpPr>
            <p:spPr>
              <a:xfrm>
                <a:off x="3878421" y="179672"/>
                <a:ext cx="10245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39" name="TextBox 1696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40" name="TextBox 1697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8" name="Group 1700"/>
          <p:cNvGrpSpPr>
            <a:grpSpLocks/>
          </p:cNvGrpSpPr>
          <p:nvPr/>
        </p:nvGrpSpPr>
        <p:grpSpPr bwMode="auto">
          <a:xfrm>
            <a:off x="9072563" y="3649663"/>
            <a:ext cx="220662" cy="184150"/>
            <a:chOff x="8371624" y="348729"/>
            <a:chExt cx="219844" cy="184666"/>
          </a:xfrm>
        </p:grpSpPr>
        <p:grpSp>
          <p:nvGrpSpPr>
            <p:cNvPr id="1063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705" name="Rectangle 1704"/>
              <p:cNvSpPr/>
              <p:nvPr/>
            </p:nvSpPr>
            <p:spPr>
              <a:xfrm>
                <a:off x="3764788" y="176574"/>
                <a:ext cx="10245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06" name="Rectangle 1705"/>
              <p:cNvSpPr/>
              <p:nvPr/>
            </p:nvSpPr>
            <p:spPr>
              <a:xfrm>
                <a:off x="3878422" y="176574"/>
                <a:ext cx="102456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34" name="TextBox 1702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35" name="TextBox 1703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799" name="Group 1706"/>
          <p:cNvGrpSpPr>
            <a:grpSpLocks/>
          </p:cNvGrpSpPr>
          <p:nvPr/>
        </p:nvGrpSpPr>
        <p:grpSpPr bwMode="auto">
          <a:xfrm>
            <a:off x="9739313" y="3651250"/>
            <a:ext cx="220662" cy="184150"/>
            <a:chOff x="8371624" y="348729"/>
            <a:chExt cx="219844" cy="184666"/>
          </a:xfrm>
        </p:grpSpPr>
        <p:grpSp>
          <p:nvGrpSpPr>
            <p:cNvPr id="10628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711" name="Rectangle 1710"/>
              <p:cNvSpPr/>
              <p:nvPr/>
            </p:nvSpPr>
            <p:spPr>
              <a:xfrm>
                <a:off x="3764788" y="176574"/>
                <a:ext cx="10245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12" name="Rectangle 1711"/>
              <p:cNvSpPr/>
              <p:nvPr/>
            </p:nvSpPr>
            <p:spPr>
              <a:xfrm>
                <a:off x="3878422" y="176574"/>
                <a:ext cx="102456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29" name="TextBox 1708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30" name="TextBox 1709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00" name="Group 1712"/>
          <p:cNvGrpSpPr>
            <a:grpSpLocks/>
          </p:cNvGrpSpPr>
          <p:nvPr/>
        </p:nvGrpSpPr>
        <p:grpSpPr bwMode="auto">
          <a:xfrm>
            <a:off x="10228263" y="3641725"/>
            <a:ext cx="220662" cy="185738"/>
            <a:chOff x="8371624" y="348729"/>
            <a:chExt cx="219844" cy="184666"/>
          </a:xfrm>
        </p:grpSpPr>
        <p:grpSp>
          <p:nvGrpSpPr>
            <p:cNvPr id="1062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717" name="Rectangle 1716"/>
              <p:cNvSpPr/>
              <p:nvPr/>
            </p:nvSpPr>
            <p:spPr>
              <a:xfrm>
                <a:off x="3764788" y="179672"/>
                <a:ext cx="10245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18" name="Rectangle 1717"/>
              <p:cNvSpPr/>
              <p:nvPr/>
            </p:nvSpPr>
            <p:spPr>
              <a:xfrm>
                <a:off x="3878422" y="179672"/>
                <a:ext cx="102456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24" name="TextBox 1714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25" name="TextBox 1715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01" name="Group 1718"/>
          <p:cNvGrpSpPr>
            <a:grpSpLocks/>
          </p:cNvGrpSpPr>
          <p:nvPr/>
        </p:nvGrpSpPr>
        <p:grpSpPr bwMode="auto">
          <a:xfrm>
            <a:off x="10704513" y="3641725"/>
            <a:ext cx="219075" cy="185738"/>
            <a:chOff x="8371624" y="348729"/>
            <a:chExt cx="219844" cy="184666"/>
          </a:xfrm>
        </p:grpSpPr>
        <p:grpSp>
          <p:nvGrpSpPr>
            <p:cNvPr id="10618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723" name="Rectangle 1722"/>
              <p:cNvSpPr/>
              <p:nvPr/>
            </p:nvSpPr>
            <p:spPr>
              <a:xfrm>
                <a:off x="3753572" y="179672"/>
                <a:ext cx="101322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24" name="Rectangle 1723"/>
              <p:cNvSpPr/>
              <p:nvPr/>
            </p:nvSpPr>
            <p:spPr>
              <a:xfrm>
                <a:off x="3868028" y="179672"/>
                <a:ext cx="101322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19" name="TextBox 1720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20" name="TextBox 1721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02" name="Group 1724"/>
          <p:cNvGrpSpPr>
            <a:grpSpLocks/>
          </p:cNvGrpSpPr>
          <p:nvPr/>
        </p:nvGrpSpPr>
        <p:grpSpPr bwMode="auto">
          <a:xfrm>
            <a:off x="11134725" y="3633788"/>
            <a:ext cx="219075" cy="184150"/>
            <a:chOff x="8371624" y="348729"/>
            <a:chExt cx="219844" cy="184666"/>
          </a:xfrm>
        </p:grpSpPr>
        <p:grpSp>
          <p:nvGrpSpPr>
            <p:cNvPr id="10613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1729" name="Rectangle 1728"/>
              <p:cNvSpPr/>
              <p:nvPr/>
            </p:nvSpPr>
            <p:spPr>
              <a:xfrm>
                <a:off x="3753570" y="176574"/>
                <a:ext cx="101322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30" name="Rectangle 1729"/>
              <p:cNvSpPr/>
              <p:nvPr/>
            </p:nvSpPr>
            <p:spPr>
              <a:xfrm>
                <a:off x="3868028" y="176574"/>
                <a:ext cx="101322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14" name="TextBox 1726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15" name="TextBox 1727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03" name="Group 1730"/>
          <p:cNvGrpSpPr>
            <a:grpSpLocks/>
          </p:cNvGrpSpPr>
          <p:nvPr/>
        </p:nvGrpSpPr>
        <p:grpSpPr bwMode="auto">
          <a:xfrm>
            <a:off x="3957638" y="1868488"/>
            <a:ext cx="211137" cy="171450"/>
            <a:chOff x="3890075" y="335796"/>
            <a:chExt cx="212096" cy="171863"/>
          </a:xfrm>
        </p:grpSpPr>
        <p:grpSp>
          <p:nvGrpSpPr>
            <p:cNvPr id="10608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1735" name="Rectangle 1734"/>
              <p:cNvSpPr/>
              <p:nvPr/>
            </p:nvSpPr>
            <p:spPr>
              <a:xfrm>
                <a:off x="3759099" y="179703"/>
                <a:ext cx="101427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36" name="Rectangle 1735"/>
              <p:cNvSpPr/>
              <p:nvPr/>
            </p:nvSpPr>
            <p:spPr>
              <a:xfrm>
                <a:off x="3873673" y="179703"/>
                <a:ext cx="101427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09" name="TextBox 1732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10" name="TextBox 1733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804" name="Group 1736"/>
          <p:cNvGrpSpPr>
            <a:grpSpLocks/>
          </p:cNvGrpSpPr>
          <p:nvPr/>
        </p:nvGrpSpPr>
        <p:grpSpPr bwMode="auto">
          <a:xfrm>
            <a:off x="3954463" y="2235200"/>
            <a:ext cx="211137" cy="171450"/>
            <a:chOff x="3890075" y="335796"/>
            <a:chExt cx="212096" cy="171863"/>
          </a:xfrm>
        </p:grpSpPr>
        <p:grpSp>
          <p:nvGrpSpPr>
            <p:cNvPr id="10603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1741" name="Rectangle 1740"/>
              <p:cNvSpPr/>
              <p:nvPr/>
            </p:nvSpPr>
            <p:spPr>
              <a:xfrm>
                <a:off x="3759099" y="179703"/>
                <a:ext cx="101427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42" name="Rectangle 1741"/>
              <p:cNvSpPr/>
              <p:nvPr/>
            </p:nvSpPr>
            <p:spPr>
              <a:xfrm>
                <a:off x="3873673" y="179703"/>
                <a:ext cx="101427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604" name="TextBox 1738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05" name="TextBox 1739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805" name="Group 1742"/>
          <p:cNvGrpSpPr>
            <a:grpSpLocks/>
          </p:cNvGrpSpPr>
          <p:nvPr/>
        </p:nvGrpSpPr>
        <p:grpSpPr bwMode="auto">
          <a:xfrm>
            <a:off x="3960813" y="2533650"/>
            <a:ext cx="211137" cy="171450"/>
            <a:chOff x="3890075" y="335796"/>
            <a:chExt cx="212096" cy="171863"/>
          </a:xfrm>
        </p:grpSpPr>
        <p:grpSp>
          <p:nvGrpSpPr>
            <p:cNvPr id="10598" name="Group 1743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1747" name="Rectangle 1746"/>
              <p:cNvSpPr/>
              <p:nvPr/>
            </p:nvSpPr>
            <p:spPr>
              <a:xfrm>
                <a:off x="3759099" y="179703"/>
                <a:ext cx="101427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48" name="Rectangle 1747"/>
              <p:cNvSpPr/>
              <p:nvPr/>
            </p:nvSpPr>
            <p:spPr>
              <a:xfrm>
                <a:off x="3873673" y="179703"/>
                <a:ext cx="101427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599" name="TextBox 1744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600" name="TextBox 1745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806" name="Group 1748"/>
          <p:cNvGrpSpPr>
            <a:grpSpLocks/>
          </p:cNvGrpSpPr>
          <p:nvPr/>
        </p:nvGrpSpPr>
        <p:grpSpPr bwMode="auto">
          <a:xfrm>
            <a:off x="3963988" y="2847975"/>
            <a:ext cx="212725" cy="173038"/>
            <a:chOff x="3890075" y="335796"/>
            <a:chExt cx="212096" cy="171863"/>
          </a:xfrm>
        </p:grpSpPr>
        <p:grpSp>
          <p:nvGrpSpPr>
            <p:cNvPr id="10593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1753" name="Rectangle 1752"/>
              <p:cNvSpPr/>
              <p:nvPr/>
            </p:nvSpPr>
            <p:spPr>
              <a:xfrm>
                <a:off x="3758848" y="177671"/>
                <a:ext cx="102533" cy="13945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54" name="Rectangle 1753"/>
              <p:cNvSpPr/>
              <p:nvPr/>
            </p:nvSpPr>
            <p:spPr>
              <a:xfrm>
                <a:off x="3872566" y="177671"/>
                <a:ext cx="102534" cy="13945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594" name="TextBox 1750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595" name="TextBox 1751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807" name="Group 1754"/>
          <p:cNvGrpSpPr>
            <a:grpSpLocks/>
          </p:cNvGrpSpPr>
          <p:nvPr/>
        </p:nvGrpSpPr>
        <p:grpSpPr bwMode="auto">
          <a:xfrm>
            <a:off x="3960813" y="3127375"/>
            <a:ext cx="212725" cy="171450"/>
            <a:chOff x="3890075" y="335796"/>
            <a:chExt cx="212096" cy="171863"/>
          </a:xfrm>
        </p:grpSpPr>
        <p:grpSp>
          <p:nvGrpSpPr>
            <p:cNvPr id="10588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1759" name="Rectangle 1758"/>
              <p:cNvSpPr/>
              <p:nvPr/>
            </p:nvSpPr>
            <p:spPr>
              <a:xfrm>
                <a:off x="3758848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60" name="Rectangle 1759"/>
              <p:cNvSpPr/>
              <p:nvPr/>
            </p:nvSpPr>
            <p:spPr>
              <a:xfrm>
                <a:off x="3872566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589" name="TextBox 1756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590" name="TextBox 1757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808" name="Group 1760"/>
          <p:cNvGrpSpPr>
            <a:grpSpLocks/>
          </p:cNvGrpSpPr>
          <p:nvPr/>
        </p:nvGrpSpPr>
        <p:grpSpPr bwMode="auto">
          <a:xfrm>
            <a:off x="3967163" y="3411538"/>
            <a:ext cx="212725" cy="171450"/>
            <a:chOff x="3890075" y="335796"/>
            <a:chExt cx="212096" cy="171863"/>
          </a:xfrm>
        </p:grpSpPr>
        <p:grpSp>
          <p:nvGrpSpPr>
            <p:cNvPr id="10583" name="Group 1761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1765" name="Rectangle 1764"/>
              <p:cNvSpPr/>
              <p:nvPr/>
            </p:nvSpPr>
            <p:spPr>
              <a:xfrm>
                <a:off x="3758848" y="179703"/>
                <a:ext cx="102533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66" name="Rectangle 1765"/>
              <p:cNvSpPr/>
              <p:nvPr/>
            </p:nvSpPr>
            <p:spPr>
              <a:xfrm>
                <a:off x="3872566" y="179703"/>
                <a:ext cx="102534" cy="13571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584" name="TextBox 1762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585" name="TextBox 1763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809" name="Group 1766"/>
          <p:cNvGrpSpPr>
            <a:grpSpLocks/>
          </p:cNvGrpSpPr>
          <p:nvPr/>
        </p:nvGrpSpPr>
        <p:grpSpPr bwMode="auto">
          <a:xfrm>
            <a:off x="3756025" y="4008438"/>
            <a:ext cx="217488" cy="187325"/>
            <a:chOff x="8769390" y="346149"/>
            <a:chExt cx="216885" cy="187250"/>
          </a:xfrm>
        </p:grpSpPr>
        <p:grpSp>
          <p:nvGrpSpPr>
            <p:cNvPr id="10577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79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772" name="Rectangle 1771"/>
                <p:cNvSpPr/>
                <p:nvPr/>
              </p:nvSpPr>
              <p:spPr>
                <a:xfrm>
                  <a:off x="3758808" y="175966"/>
                  <a:ext cx="102552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3" name="Rectangle 1772"/>
                <p:cNvSpPr/>
                <p:nvPr/>
              </p:nvSpPr>
              <p:spPr>
                <a:xfrm>
                  <a:off x="3872547" y="175966"/>
                  <a:ext cx="102553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80" name="TextBox 1770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78" name="TextBox 1768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0" name="Group 1773"/>
          <p:cNvGrpSpPr>
            <a:grpSpLocks/>
          </p:cNvGrpSpPr>
          <p:nvPr/>
        </p:nvGrpSpPr>
        <p:grpSpPr bwMode="auto">
          <a:xfrm>
            <a:off x="4222750" y="4008438"/>
            <a:ext cx="217488" cy="187325"/>
            <a:chOff x="8769390" y="346149"/>
            <a:chExt cx="216885" cy="187250"/>
          </a:xfrm>
        </p:grpSpPr>
        <p:grpSp>
          <p:nvGrpSpPr>
            <p:cNvPr id="10571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73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779" name="Rectangle 1778"/>
                <p:cNvSpPr/>
                <p:nvPr/>
              </p:nvSpPr>
              <p:spPr>
                <a:xfrm>
                  <a:off x="3758808" y="175966"/>
                  <a:ext cx="102552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80" name="Rectangle 1779"/>
                <p:cNvSpPr/>
                <p:nvPr/>
              </p:nvSpPr>
              <p:spPr>
                <a:xfrm>
                  <a:off x="3872547" y="175966"/>
                  <a:ext cx="102553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74" name="TextBox 1777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72" name="TextBox 1775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1" name="Group 1780"/>
          <p:cNvGrpSpPr>
            <a:grpSpLocks/>
          </p:cNvGrpSpPr>
          <p:nvPr/>
        </p:nvGrpSpPr>
        <p:grpSpPr bwMode="auto">
          <a:xfrm>
            <a:off x="4741863" y="4008438"/>
            <a:ext cx="217487" cy="187325"/>
            <a:chOff x="8769390" y="346149"/>
            <a:chExt cx="216885" cy="187250"/>
          </a:xfrm>
        </p:grpSpPr>
        <p:grpSp>
          <p:nvGrpSpPr>
            <p:cNvPr id="10565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67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786" name="Rectangle 1785"/>
                <p:cNvSpPr/>
                <p:nvPr/>
              </p:nvSpPr>
              <p:spPr>
                <a:xfrm>
                  <a:off x="3758807" y="175966"/>
                  <a:ext cx="102554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87" name="Rectangle 1786"/>
                <p:cNvSpPr/>
                <p:nvPr/>
              </p:nvSpPr>
              <p:spPr>
                <a:xfrm>
                  <a:off x="3872548" y="175966"/>
                  <a:ext cx="102552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68" name="TextBox 1784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66" name="TextBox 1782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2" name="Group 1787"/>
          <p:cNvGrpSpPr>
            <a:grpSpLocks/>
          </p:cNvGrpSpPr>
          <p:nvPr/>
        </p:nvGrpSpPr>
        <p:grpSpPr bwMode="auto">
          <a:xfrm>
            <a:off x="5208588" y="4006850"/>
            <a:ext cx="217487" cy="187325"/>
            <a:chOff x="8769390" y="346149"/>
            <a:chExt cx="216885" cy="187250"/>
          </a:xfrm>
        </p:grpSpPr>
        <p:grpSp>
          <p:nvGrpSpPr>
            <p:cNvPr id="10559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61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793" name="Rectangle 1792"/>
                <p:cNvSpPr/>
                <p:nvPr/>
              </p:nvSpPr>
              <p:spPr>
                <a:xfrm>
                  <a:off x="3758807" y="175966"/>
                  <a:ext cx="102554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4" name="Rectangle 1793"/>
                <p:cNvSpPr/>
                <p:nvPr/>
              </p:nvSpPr>
              <p:spPr>
                <a:xfrm>
                  <a:off x="3872548" y="175966"/>
                  <a:ext cx="102552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62" name="TextBox 1791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60" name="TextBox 1789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3" name="Group 1794"/>
          <p:cNvGrpSpPr>
            <a:grpSpLocks/>
          </p:cNvGrpSpPr>
          <p:nvPr/>
        </p:nvGrpSpPr>
        <p:grpSpPr bwMode="auto">
          <a:xfrm>
            <a:off x="5554663" y="4008438"/>
            <a:ext cx="215900" cy="187325"/>
            <a:chOff x="8769390" y="346149"/>
            <a:chExt cx="216885" cy="187250"/>
          </a:xfrm>
        </p:grpSpPr>
        <p:grpSp>
          <p:nvGrpSpPr>
            <p:cNvPr id="10553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55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00" name="Rectangle 1799"/>
                <p:cNvSpPr/>
                <p:nvPr/>
              </p:nvSpPr>
              <p:spPr>
                <a:xfrm>
                  <a:off x="3759095" y="175966"/>
                  <a:ext cx="101428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1" name="Rectangle 1800"/>
                <p:cNvSpPr/>
                <p:nvPr/>
              </p:nvSpPr>
              <p:spPr>
                <a:xfrm>
                  <a:off x="3873672" y="175966"/>
                  <a:ext cx="101428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56" name="TextBox 1798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54" name="TextBox 1796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4" name="Group 1801"/>
          <p:cNvGrpSpPr>
            <a:grpSpLocks/>
          </p:cNvGrpSpPr>
          <p:nvPr/>
        </p:nvGrpSpPr>
        <p:grpSpPr bwMode="auto">
          <a:xfrm>
            <a:off x="6064250" y="4006850"/>
            <a:ext cx="217488" cy="187325"/>
            <a:chOff x="8769390" y="346149"/>
            <a:chExt cx="216885" cy="187250"/>
          </a:xfrm>
        </p:grpSpPr>
        <p:grpSp>
          <p:nvGrpSpPr>
            <p:cNvPr id="10547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49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07" name="Rectangle 1806"/>
                <p:cNvSpPr/>
                <p:nvPr/>
              </p:nvSpPr>
              <p:spPr>
                <a:xfrm>
                  <a:off x="3758808" y="175966"/>
                  <a:ext cx="102552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8" name="Rectangle 1807"/>
                <p:cNvSpPr/>
                <p:nvPr/>
              </p:nvSpPr>
              <p:spPr>
                <a:xfrm>
                  <a:off x="3872547" y="175966"/>
                  <a:ext cx="102553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50" name="TextBox 1805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48" name="TextBox 1803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5" name="Group 1808"/>
          <p:cNvGrpSpPr>
            <a:grpSpLocks/>
          </p:cNvGrpSpPr>
          <p:nvPr/>
        </p:nvGrpSpPr>
        <p:grpSpPr bwMode="auto">
          <a:xfrm>
            <a:off x="6621463" y="4006850"/>
            <a:ext cx="215900" cy="187325"/>
            <a:chOff x="8769390" y="346149"/>
            <a:chExt cx="216885" cy="187250"/>
          </a:xfrm>
        </p:grpSpPr>
        <p:grpSp>
          <p:nvGrpSpPr>
            <p:cNvPr id="10541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43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14" name="Rectangle 1813"/>
                <p:cNvSpPr/>
                <p:nvPr/>
              </p:nvSpPr>
              <p:spPr>
                <a:xfrm>
                  <a:off x="3759095" y="175966"/>
                  <a:ext cx="101428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5" name="Rectangle 1814"/>
                <p:cNvSpPr/>
                <p:nvPr/>
              </p:nvSpPr>
              <p:spPr>
                <a:xfrm>
                  <a:off x="3873672" y="175966"/>
                  <a:ext cx="101428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44" name="TextBox 1812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42" name="TextBox 1810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6" name="Group 1815"/>
          <p:cNvGrpSpPr>
            <a:grpSpLocks/>
          </p:cNvGrpSpPr>
          <p:nvPr/>
        </p:nvGrpSpPr>
        <p:grpSpPr bwMode="auto">
          <a:xfrm>
            <a:off x="7131050" y="4005263"/>
            <a:ext cx="217488" cy="187325"/>
            <a:chOff x="8769390" y="346149"/>
            <a:chExt cx="216885" cy="187250"/>
          </a:xfrm>
        </p:grpSpPr>
        <p:grpSp>
          <p:nvGrpSpPr>
            <p:cNvPr id="10535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37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21" name="Rectangle 1820"/>
                <p:cNvSpPr/>
                <p:nvPr/>
              </p:nvSpPr>
              <p:spPr>
                <a:xfrm>
                  <a:off x="3758808" y="175966"/>
                  <a:ext cx="102552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22" name="Rectangle 1821"/>
                <p:cNvSpPr/>
                <p:nvPr/>
              </p:nvSpPr>
              <p:spPr>
                <a:xfrm>
                  <a:off x="3872547" y="175966"/>
                  <a:ext cx="102553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38" name="TextBox 1819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36" name="TextBox 1817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7" name="Group 1822"/>
          <p:cNvGrpSpPr>
            <a:grpSpLocks/>
          </p:cNvGrpSpPr>
          <p:nvPr/>
        </p:nvGrpSpPr>
        <p:grpSpPr bwMode="auto">
          <a:xfrm>
            <a:off x="7748588" y="4014788"/>
            <a:ext cx="217487" cy="187325"/>
            <a:chOff x="8769390" y="346149"/>
            <a:chExt cx="216885" cy="187250"/>
          </a:xfrm>
        </p:grpSpPr>
        <p:grpSp>
          <p:nvGrpSpPr>
            <p:cNvPr id="10529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31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28" name="Rectangle 1827"/>
                <p:cNvSpPr/>
                <p:nvPr/>
              </p:nvSpPr>
              <p:spPr>
                <a:xfrm>
                  <a:off x="3758807" y="175966"/>
                  <a:ext cx="102554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29" name="Rectangle 1828"/>
                <p:cNvSpPr/>
                <p:nvPr/>
              </p:nvSpPr>
              <p:spPr>
                <a:xfrm>
                  <a:off x="3872548" y="175966"/>
                  <a:ext cx="102552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32" name="TextBox 1826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30" name="TextBox 1824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8" name="Group 1829"/>
          <p:cNvGrpSpPr>
            <a:grpSpLocks/>
          </p:cNvGrpSpPr>
          <p:nvPr/>
        </p:nvGrpSpPr>
        <p:grpSpPr bwMode="auto">
          <a:xfrm>
            <a:off x="8310563" y="4013200"/>
            <a:ext cx="217487" cy="187325"/>
            <a:chOff x="8769390" y="346149"/>
            <a:chExt cx="216885" cy="187250"/>
          </a:xfrm>
        </p:grpSpPr>
        <p:grpSp>
          <p:nvGrpSpPr>
            <p:cNvPr id="10523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25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35" name="Rectangle 1834"/>
                <p:cNvSpPr/>
                <p:nvPr/>
              </p:nvSpPr>
              <p:spPr>
                <a:xfrm>
                  <a:off x="3758807" y="175966"/>
                  <a:ext cx="102554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36" name="Rectangle 1835"/>
                <p:cNvSpPr/>
                <p:nvPr/>
              </p:nvSpPr>
              <p:spPr>
                <a:xfrm>
                  <a:off x="3872548" y="175966"/>
                  <a:ext cx="102552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26" name="TextBox 1833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24" name="TextBox 1831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19" name="Group 1836"/>
          <p:cNvGrpSpPr>
            <a:grpSpLocks/>
          </p:cNvGrpSpPr>
          <p:nvPr/>
        </p:nvGrpSpPr>
        <p:grpSpPr bwMode="auto">
          <a:xfrm>
            <a:off x="8712200" y="4013200"/>
            <a:ext cx="217488" cy="187325"/>
            <a:chOff x="8769390" y="346149"/>
            <a:chExt cx="216885" cy="187250"/>
          </a:xfrm>
        </p:grpSpPr>
        <p:grpSp>
          <p:nvGrpSpPr>
            <p:cNvPr id="10517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19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42" name="Rectangle 1841"/>
                <p:cNvSpPr/>
                <p:nvPr/>
              </p:nvSpPr>
              <p:spPr>
                <a:xfrm>
                  <a:off x="3758808" y="175966"/>
                  <a:ext cx="102552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43" name="Rectangle 1842"/>
                <p:cNvSpPr/>
                <p:nvPr/>
              </p:nvSpPr>
              <p:spPr>
                <a:xfrm>
                  <a:off x="3872547" y="175966"/>
                  <a:ext cx="102553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20" name="TextBox 1840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18" name="TextBox 1838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0" name="Group 1843"/>
          <p:cNvGrpSpPr>
            <a:grpSpLocks/>
          </p:cNvGrpSpPr>
          <p:nvPr/>
        </p:nvGrpSpPr>
        <p:grpSpPr bwMode="auto">
          <a:xfrm>
            <a:off x="9070975" y="4013200"/>
            <a:ext cx="215900" cy="187325"/>
            <a:chOff x="8769390" y="346149"/>
            <a:chExt cx="216885" cy="187250"/>
          </a:xfrm>
        </p:grpSpPr>
        <p:grpSp>
          <p:nvGrpSpPr>
            <p:cNvPr id="10511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13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49" name="Rectangle 1848"/>
                <p:cNvSpPr/>
                <p:nvPr/>
              </p:nvSpPr>
              <p:spPr>
                <a:xfrm>
                  <a:off x="3759096" y="175966"/>
                  <a:ext cx="101428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50" name="Rectangle 1849"/>
                <p:cNvSpPr/>
                <p:nvPr/>
              </p:nvSpPr>
              <p:spPr>
                <a:xfrm>
                  <a:off x="3873672" y="175966"/>
                  <a:ext cx="101428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14" name="TextBox 1847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12" name="TextBox 1845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1" name="Group 1850"/>
          <p:cNvGrpSpPr>
            <a:grpSpLocks/>
          </p:cNvGrpSpPr>
          <p:nvPr/>
        </p:nvGrpSpPr>
        <p:grpSpPr bwMode="auto">
          <a:xfrm>
            <a:off x="9744075" y="4013200"/>
            <a:ext cx="217488" cy="187325"/>
            <a:chOff x="8769390" y="346149"/>
            <a:chExt cx="216885" cy="187250"/>
          </a:xfrm>
        </p:grpSpPr>
        <p:grpSp>
          <p:nvGrpSpPr>
            <p:cNvPr id="10505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07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56" name="Rectangle 1855"/>
                <p:cNvSpPr/>
                <p:nvPr/>
              </p:nvSpPr>
              <p:spPr>
                <a:xfrm>
                  <a:off x="3758808" y="175966"/>
                  <a:ext cx="102552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57" name="Rectangle 1856"/>
                <p:cNvSpPr/>
                <p:nvPr/>
              </p:nvSpPr>
              <p:spPr>
                <a:xfrm>
                  <a:off x="3872547" y="175966"/>
                  <a:ext cx="102553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08" name="TextBox 1854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06" name="TextBox 1852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2" name="Group 1857"/>
          <p:cNvGrpSpPr>
            <a:grpSpLocks/>
          </p:cNvGrpSpPr>
          <p:nvPr/>
        </p:nvGrpSpPr>
        <p:grpSpPr bwMode="auto">
          <a:xfrm>
            <a:off x="10233025" y="4013200"/>
            <a:ext cx="217488" cy="187325"/>
            <a:chOff x="8769390" y="346149"/>
            <a:chExt cx="216885" cy="187250"/>
          </a:xfrm>
        </p:grpSpPr>
        <p:grpSp>
          <p:nvGrpSpPr>
            <p:cNvPr id="10499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501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63" name="Rectangle 1862"/>
                <p:cNvSpPr/>
                <p:nvPr/>
              </p:nvSpPr>
              <p:spPr>
                <a:xfrm>
                  <a:off x="3758808" y="175966"/>
                  <a:ext cx="102552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64" name="Rectangle 1863"/>
                <p:cNvSpPr/>
                <p:nvPr/>
              </p:nvSpPr>
              <p:spPr>
                <a:xfrm>
                  <a:off x="3872547" y="175966"/>
                  <a:ext cx="102553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502" name="TextBox 1861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500" name="TextBox 1859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3" name="Group 1864"/>
          <p:cNvGrpSpPr>
            <a:grpSpLocks/>
          </p:cNvGrpSpPr>
          <p:nvPr/>
        </p:nvGrpSpPr>
        <p:grpSpPr bwMode="auto">
          <a:xfrm>
            <a:off x="10709275" y="4013200"/>
            <a:ext cx="215900" cy="187325"/>
            <a:chOff x="8769390" y="346149"/>
            <a:chExt cx="216885" cy="187250"/>
          </a:xfrm>
        </p:grpSpPr>
        <p:grpSp>
          <p:nvGrpSpPr>
            <p:cNvPr id="10493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495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70" name="Rectangle 1869"/>
                <p:cNvSpPr/>
                <p:nvPr/>
              </p:nvSpPr>
              <p:spPr>
                <a:xfrm>
                  <a:off x="3759096" y="175966"/>
                  <a:ext cx="101428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71" name="Rectangle 1870"/>
                <p:cNvSpPr/>
                <p:nvPr/>
              </p:nvSpPr>
              <p:spPr>
                <a:xfrm>
                  <a:off x="3873672" y="175966"/>
                  <a:ext cx="101428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96" name="TextBox 1868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494" name="TextBox 1866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4" name="Group 1871"/>
          <p:cNvGrpSpPr>
            <a:grpSpLocks/>
          </p:cNvGrpSpPr>
          <p:nvPr/>
        </p:nvGrpSpPr>
        <p:grpSpPr bwMode="auto">
          <a:xfrm>
            <a:off x="11139488" y="4011613"/>
            <a:ext cx="215900" cy="187325"/>
            <a:chOff x="8769390" y="346149"/>
            <a:chExt cx="216885" cy="187250"/>
          </a:xfrm>
        </p:grpSpPr>
        <p:grpSp>
          <p:nvGrpSpPr>
            <p:cNvPr id="10487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184666"/>
              <a:chOff x="8802969" y="346149"/>
              <a:chExt cx="183306" cy="184666"/>
            </a:xfrm>
          </p:grpSpPr>
          <p:grpSp>
            <p:nvGrpSpPr>
              <p:cNvPr id="10489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1877" name="Rectangle 1876"/>
                <p:cNvSpPr/>
                <p:nvPr/>
              </p:nvSpPr>
              <p:spPr>
                <a:xfrm>
                  <a:off x="3759095" y="175966"/>
                  <a:ext cx="101428" cy="14034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78" name="Rectangle 1877"/>
                <p:cNvSpPr/>
                <p:nvPr/>
              </p:nvSpPr>
              <p:spPr>
                <a:xfrm>
                  <a:off x="3873672" y="175966"/>
                  <a:ext cx="101428" cy="14034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90" name="TextBox 1875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1846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600"/>
                  <a:t>C</a:t>
                </a:r>
              </a:p>
            </p:txBody>
          </p:sp>
        </p:grpSp>
        <p:sp>
          <p:nvSpPr>
            <p:cNvPr id="10488" name="TextBox 1873"/>
            <p:cNvSpPr txBox="1">
              <a:spLocks noChangeArrowheads="1"/>
            </p:cNvSpPr>
            <p:nvPr/>
          </p:nvSpPr>
          <p:spPr bwMode="auto">
            <a:xfrm>
              <a:off x="8769390" y="34873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5" name="Group 1975"/>
          <p:cNvGrpSpPr>
            <a:grpSpLocks/>
          </p:cNvGrpSpPr>
          <p:nvPr/>
        </p:nvGrpSpPr>
        <p:grpSpPr bwMode="auto">
          <a:xfrm>
            <a:off x="3765550" y="4300538"/>
            <a:ext cx="222250" cy="187325"/>
            <a:chOff x="9270497" y="346153"/>
            <a:chExt cx="221854" cy="187248"/>
          </a:xfrm>
        </p:grpSpPr>
        <p:grpSp>
          <p:nvGrpSpPr>
            <p:cNvPr id="10482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1980" name="Rectangle 1979"/>
              <p:cNvSpPr/>
              <p:nvPr/>
            </p:nvSpPr>
            <p:spPr>
              <a:xfrm>
                <a:off x="3770399" y="175549"/>
                <a:ext cx="102654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81" name="Rectangle 1980"/>
              <p:cNvSpPr/>
              <p:nvPr/>
            </p:nvSpPr>
            <p:spPr>
              <a:xfrm>
                <a:off x="3884251" y="175549"/>
                <a:ext cx="102655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83" name="TextBox 1977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84" name="TextBox 1978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6" name="Group 1981"/>
          <p:cNvGrpSpPr>
            <a:grpSpLocks/>
          </p:cNvGrpSpPr>
          <p:nvPr/>
        </p:nvGrpSpPr>
        <p:grpSpPr bwMode="auto">
          <a:xfrm>
            <a:off x="4210050" y="4298950"/>
            <a:ext cx="222250" cy="187325"/>
            <a:chOff x="9270497" y="346153"/>
            <a:chExt cx="221854" cy="187248"/>
          </a:xfrm>
        </p:grpSpPr>
        <p:grpSp>
          <p:nvGrpSpPr>
            <p:cNvPr id="10477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1986" name="Rectangle 1985"/>
              <p:cNvSpPr/>
              <p:nvPr/>
            </p:nvSpPr>
            <p:spPr>
              <a:xfrm>
                <a:off x="3770399" y="175546"/>
                <a:ext cx="102654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87" name="Rectangle 1986"/>
              <p:cNvSpPr/>
              <p:nvPr/>
            </p:nvSpPr>
            <p:spPr>
              <a:xfrm>
                <a:off x="3884251" y="175546"/>
                <a:ext cx="102655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78" name="TextBox 1983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79" name="TextBox 1984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7" name="Group 1987"/>
          <p:cNvGrpSpPr>
            <a:grpSpLocks/>
          </p:cNvGrpSpPr>
          <p:nvPr/>
        </p:nvGrpSpPr>
        <p:grpSpPr bwMode="auto">
          <a:xfrm>
            <a:off x="4729163" y="4298950"/>
            <a:ext cx="220662" cy="187325"/>
            <a:chOff x="9270497" y="346153"/>
            <a:chExt cx="221854" cy="187248"/>
          </a:xfrm>
        </p:grpSpPr>
        <p:grpSp>
          <p:nvGrpSpPr>
            <p:cNvPr id="10472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1992" name="Rectangle 1991"/>
              <p:cNvSpPr/>
              <p:nvPr/>
            </p:nvSpPr>
            <p:spPr>
              <a:xfrm>
                <a:off x="3759200" y="175546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93" name="Rectangle 1992"/>
              <p:cNvSpPr/>
              <p:nvPr/>
            </p:nvSpPr>
            <p:spPr>
              <a:xfrm>
                <a:off x="3873872" y="175546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73" name="TextBox 1989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74" name="TextBox 1990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8" name="Group 1993"/>
          <p:cNvGrpSpPr>
            <a:grpSpLocks/>
          </p:cNvGrpSpPr>
          <p:nvPr/>
        </p:nvGrpSpPr>
        <p:grpSpPr bwMode="auto">
          <a:xfrm>
            <a:off x="5183188" y="4298950"/>
            <a:ext cx="222250" cy="187325"/>
            <a:chOff x="9270497" y="346153"/>
            <a:chExt cx="221854" cy="187248"/>
          </a:xfrm>
        </p:grpSpPr>
        <p:grpSp>
          <p:nvGrpSpPr>
            <p:cNvPr id="10467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1998" name="Rectangle 1997"/>
              <p:cNvSpPr/>
              <p:nvPr/>
            </p:nvSpPr>
            <p:spPr>
              <a:xfrm>
                <a:off x="3770399" y="175546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99" name="Rectangle 1998"/>
              <p:cNvSpPr/>
              <p:nvPr/>
            </p:nvSpPr>
            <p:spPr>
              <a:xfrm>
                <a:off x="3884253" y="175546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68" name="TextBox 1995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69" name="TextBox 1996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29" name="Group 1999"/>
          <p:cNvGrpSpPr>
            <a:grpSpLocks/>
          </p:cNvGrpSpPr>
          <p:nvPr/>
        </p:nvGrpSpPr>
        <p:grpSpPr bwMode="auto">
          <a:xfrm>
            <a:off x="5548313" y="4298950"/>
            <a:ext cx="222250" cy="187325"/>
            <a:chOff x="9270497" y="346153"/>
            <a:chExt cx="221854" cy="187248"/>
          </a:xfrm>
        </p:grpSpPr>
        <p:grpSp>
          <p:nvGrpSpPr>
            <p:cNvPr id="10462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04" name="Rectangle 2003"/>
              <p:cNvSpPr/>
              <p:nvPr/>
            </p:nvSpPr>
            <p:spPr>
              <a:xfrm>
                <a:off x="3770399" y="175546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05" name="Rectangle 2004"/>
              <p:cNvSpPr/>
              <p:nvPr/>
            </p:nvSpPr>
            <p:spPr>
              <a:xfrm>
                <a:off x="3884253" y="175546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63" name="TextBox 2001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64" name="TextBox 2002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0" name="Group 2005"/>
          <p:cNvGrpSpPr>
            <a:grpSpLocks/>
          </p:cNvGrpSpPr>
          <p:nvPr/>
        </p:nvGrpSpPr>
        <p:grpSpPr bwMode="auto">
          <a:xfrm>
            <a:off x="6065838" y="4297363"/>
            <a:ext cx="222250" cy="187325"/>
            <a:chOff x="9270497" y="346153"/>
            <a:chExt cx="221854" cy="187248"/>
          </a:xfrm>
        </p:grpSpPr>
        <p:grpSp>
          <p:nvGrpSpPr>
            <p:cNvPr id="10457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10" name="Rectangle 2009"/>
              <p:cNvSpPr/>
              <p:nvPr/>
            </p:nvSpPr>
            <p:spPr>
              <a:xfrm>
                <a:off x="3770399" y="175549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11" name="Rectangle 2010"/>
              <p:cNvSpPr/>
              <p:nvPr/>
            </p:nvSpPr>
            <p:spPr>
              <a:xfrm>
                <a:off x="3884253" y="175549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58" name="TextBox 2007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59" name="TextBox 2008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1" name="Group 2011"/>
          <p:cNvGrpSpPr>
            <a:grpSpLocks/>
          </p:cNvGrpSpPr>
          <p:nvPr/>
        </p:nvGrpSpPr>
        <p:grpSpPr bwMode="auto">
          <a:xfrm>
            <a:off x="6616700" y="4292600"/>
            <a:ext cx="222250" cy="187325"/>
            <a:chOff x="9270497" y="346153"/>
            <a:chExt cx="221854" cy="187248"/>
          </a:xfrm>
        </p:grpSpPr>
        <p:grpSp>
          <p:nvGrpSpPr>
            <p:cNvPr id="10452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16" name="Rectangle 2015"/>
              <p:cNvSpPr/>
              <p:nvPr/>
            </p:nvSpPr>
            <p:spPr>
              <a:xfrm>
                <a:off x="3764799" y="175546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17" name="Rectangle 2016"/>
              <p:cNvSpPr/>
              <p:nvPr/>
            </p:nvSpPr>
            <p:spPr>
              <a:xfrm>
                <a:off x="3878653" y="175546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53" name="TextBox 2013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54" name="TextBox 2014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2" name="Group 2017"/>
          <p:cNvGrpSpPr>
            <a:grpSpLocks/>
          </p:cNvGrpSpPr>
          <p:nvPr/>
        </p:nvGrpSpPr>
        <p:grpSpPr bwMode="auto">
          <a:xfrm>
            <a:off x="7135813" y="4291013"/>
            <a:ext cx="220662" cy="187325"/>
            <a:chOff x="9270497" y="346153"/>
            <a:chExt cx="221854" cy="187248"/>
          </a:xfrm>
        </p:grpSpPr>
        <p:grpSp>
          <p:nvGrpSpPr>
            <p:cNvPr id="10447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22" name="Rectangle 2021"/>
              <p:cNvSpPr/>
              <p:nvPr/>
            </p:nvSpPr>
            <p:spPr>
              <a:xfrm>
                <a:off x="3753560" y="175549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23" name="Rectangle 2022"/>
              <p:cNvSpPr/>
              <p:nvPr/>
            </p:nvSpPr>
            <p:spPr>
              <a:xfrm>
                <a:off x="3868233" y="175549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48" name="TextBox 2019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49" name="TextBox 2020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3" name="Group 2023"/>
          <p:cNvGrpSpPr>
            <a:grpSpLocks/>
          </p:cNvGrpSpPr>
          <p:nvPr/>
        </p:nvGrpSpPr>
        <p:grpSpPr bwMode="auto">
          <a:xfrm>
            <a:off x="7740650" y="4289425"/>
            <a:ext cx="222250" cy="187325"/>
            <a:chOff x="9270497" y="346153"/>
            <a:chExt cx="221854" cy="187248"/>
          </a:xfrm>
        </p:grpSpPr>
        <p:grpSp>
          <p:nvGrpSpPr>
            <p:cNvPr id="10442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28" name="Rectangle 2027"/>
              <p:cNvSpPr/>
              <p:nvPr/>
            </p:nvSpPr>
            <p:spPr>
              <a:xfrm>
                <a:off x="3764799" y="175546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29" name="Rectangle 2028"/>
              <p:cNvSpPr/>
              <p:nvPr/>
            </p:nvSpPr>
            <p:spPr>
              <a:xfrm>
                <a:off x="3878653" y="175546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43" name="TextBox 2025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44" name="TextBox 2026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4" name="Group 2029"/>
          <p:cNvGrpSpPr>
            <a:grpSpLocks/>
          </p:cNvGrpSpPr>
          <p:nvPr/>
        </p:nvGrpSpPr>
        <p:grpSpPr bwMode="auto">
          <a:xfrm>
            <a:off x="8305800" y="4291013"/>
            <a:ext cx="222250" cy="187325"/>
            <a:chOff x="9270497" y="346153"/>
            <a:chExt cx="221854" cy="187248"/>
          </a:xfrm>
        </p:grpSpPr>
        <p:grpSp>
          <p:nvGrpSpPr>
            <p:cNvPr id="10437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34" name="Rectangle 2033"/>
              <p:cNvSpPr/>
              <p:nvPr/>
            </p:nvSpPr>
            <p:spPr>
              <a:xfrm>
                <a:off x="3764799" y="175549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35" name="Rectangle 2034"/>
              <p:cNvSpPr/>
              <p:nvPr/>
            </p:nvSpPr>
            <p:spPr>
              <a:xfrm>
                <a:off x="3878653" y="175549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38" name="TextBox 2031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39" name="TextBox 2032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5" name="Group 2035"/>
          <p:cNvGrpSpPr>
            <a:grpSpLocks/>
          </p:cNvGrpSpPr>
          <p:nvPr/>
        </p:nvGrpSpPr>
        <p:grpSpPr bwMode="auto">
          <a:xfrm>
            <a:off x="8699500" y="4289425"/>
            <a:ext cx="222250" cy="187325"/>
            <a:chOff x="9270497" y="346153"/>
            <a:chExt cx="221854" cy="187248"/>
          </a:xfrm>
        </p:grpSpPr>
        <p:grpSp>
          <p:nvGrpSpPr>
            <p:cNvPr id="10432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40" name="Rectangle 2039"/>
              <p:cNvSpPr/>
              <p:nvPr/>
            </p:nvSpPr>
            <p:spPr>
              <a:xfrm>
                <a:off x="3764799" y="175546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41" name="Rectangle 2040"/>
              <p:cNvSpPr/>
              <p:nvPr/>
            </p:nvSpPr>
            <p:spPr>
              <a:xfrm>
                <a:off x="3878653" y="175546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33" name="TextBox 2037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34" name="TextBox 2038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6" name="Group 2041"/>
          <p:cNvGrpSpPr>
            <a:grpSpLocks/>
          </p:cNvGrpSpPr>
          <p:nvPr/>
        </p:nvGrpSpPr>
        <p:grpSpPr bwMode="auto">
          <a:xfrm>
            <a:off x="9064625" y="4289425"/>
            <a:ext cx="220663" cy="187325"/>
            <a:chOff x="9270497" y="346153"/>
            <a:chExt cx="221854" cy="187248"/>
          </a:xfrm>
        </p:grpSpPr>
        <p:grpSp>
          <p:nvGrpSpPr>
            <p:cNvPr id="10427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46" name="Rectangle 2045"/>
              <p:cNvSpPr/>
              <p:nvPr/>
            </p:nvSpPr>
            <p:spPr>
              <a:xfrm>
                <a:off x="3753561" y="175546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47" name="Rectangle 2046"/>
              <p:cNvSpPr/>
              <p:nvPr/>
            </p:nvSpPr>
            <p:spPr>
              <a:xfrm>
                <a:off x="3868232" y="175546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28" name="TextBox 2043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29" name="TextBox 2044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7" name="Group 2047"/>
          <p:cNvGrpSpPr>
            <a:grpSpLocks/>
          </p:cNvGrpSpPr>
          <p:nvPr/>
        </p:nvGrpSpPr>
        <p:grpSpPr bwMode="auto">
          <a:xfrm>
            <a:off x="9731375" y="4289425"/>
            <a:ext cx="222250" cy="187325"/>
            <a:chOff x="9270497" y="346153"/>
            <a:chExt cx="221854" cy="187248"/>
          </a:xfrm>
        </p:grpSpPr>
        <p:grpSp>
          <p:nvGrpSpPr>
            <p:cNvPr id="10422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52" name="Rectangle 2051"/>
              <p:cNvSpPr/>
              <p:nvPr/>
            </p:nvSpPr>
            <p:spPr>
              <a:xfrm>
                <a:off x="3764799" y="175546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53" name="Rectangle 2052"/>
              <p:cNvSpPr/>
              <p:nvPr/>
            </p:nvSpPr>
            <p:spPr>
              <a:xfrm>
                <a:off x="3878653" y="175546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23" name="TextBox 2049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24" name="TextBox 2050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8" name="Group 2053"/>
          <p:cNvGrpSpPr>
            <a:grpSpLocks/>
          </p:cNvGrpSpPr>
          <p:nvPr/>
        </p:nvGrpSpPr>
        <p:grpSpPr bwMode="auto">
          <a:xfrm>
            <a:off x="10215563" y="4291013"/>
            <a:ext cx="222250" cy="187325"/>
            <a:chOff x="9270497" y="346153"/>
            <a:chExt cx="221854" cy="187248"/>
          </a:xfrm>
        </p:grpSpPr>
        <p:grpSp>
          <p:nvGrpSpPr>
            <p:cNvPr id="10417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58" name="Rectangle 2057"/>
              <p:cNvSpPr/>
              <p:nvPr/>
            </p:nvSpPr>
            <p:spPr>
              <a:xfrm>
                <a:off x="3764800" y="175549"/>
                <a:ext cx="102654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59" name="Rectangle 2058"/>
              <p:cNvSpPr/>
              <p:nvPr/>
            </p:nvSpPr>
            <p:spPr>
              <a:xfrm>
                <a:off x="3878653" y="175549"/>
                <a:ext cx="102655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18" name="TextBox 2055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19" name="TextBox 2056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39" name="Group 2059"/>
          <p:cNvGrpSpPr>
            <a:grpSpLocks/>
          </p:cNvGrpSpPr>
          <p:nvPr/>
        </p:nvGrpSpPr>
        <p:grpSpPr bwMode="auto">
          <a:xfrm>
            <a:off x="10690225" y="4289425"/>
            <a:ext cx="220663" cy="187325"/>
            <a:chOff x="9270497" y="346153"/>
            <a:chExt cx="221854" cy="187248"/>
          </a:xfrm>
        </p:grpSpPr>
        <p:grpSp>
          <p:nvGrpSpPr>
            <p:cNvPr id="10412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64" name="Rectangle 2063"/>
              <p:cNvSpPr/>
              <p:nvPr/>
            </p:nvSpPr>
            <p:spPr>
              <a:xfrm>
                <a:off x="3753561" y="175546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65" name="Rectangle 2064"/>
              <p:cNvSpPr/>
              <p:nvPr/>
            </p:nvSpPr>
            <p:spPr>
              <a:xfrm>
                <a:off x="3868232" y="175546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13" name="TextBox 2061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14" name="TextBox 2062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40" name="Group 2065"/>
          <p:cNvGrpSpPr>
            <a:grpSpLocks/>
          </p:cNvGrpSpPr>
          <p:nvPr/>
        </p:nvGrpSpPr>
        <p:grpSpPr bwMode="auto">
          <a:xfrm>
            <a:off x="11126788" y="4289425"/>
            <a:ext cx="220662" cy="187325"/>
            <a:chOff x="9270497" y="346153"/>
            <a:chExt cx="221854" cy="187248"/>
          </a:xfrm>
        </p:grpSpPr>
        <p:grpSp>
          <p:nvGrpSpPr>
            <p:cNvPr id="10407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2070" name="Rectangle 2069"/>
              <p:cNvSpPr/>
              <p:nvPr/>
            </p:nvSpPr>
            <p:spPr>
              <a:xfrm>
                <a:off x="3753560" y="175546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71" name="Rectangle 2070"/>
              <p:cNvSpPr/>
              <p:nvPr/>
            </p:nvSpPr>
            <p:spPr>
              <a:xfrm>
                <a:off x="3868233" y="175546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08" name="TextBox 2067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10409" name="TextBox 2068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41" name="Group 2071"/>
          <p:cNvGrpSpPr>
            <a:grpSpLocks/>
          </p:cNvGrpSpPr>
          <p:nvPr/>
        </p:nvGrpSpPr>
        <p:grpSpPr bwMode="auto">
          <a:xfrm>
            <a:off x="3754438" y="4591050"/>
            <a:ext cx="227012" cy="184150"/>
            <a:chOff x="9862018" y="346149"/>
            <a:chExt cx="225740" cy="184666"/>
          </a:xfrm>
        </p:grpSpPr>
        <p:grpSp>
          <p:nvGrpSpPr>
            <p:cNvPr id="10402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076" name="Rectangle 2075"/>
              <p:cNvSpPr/>
              <p:nvPr/>
            </p:nvSpPr>
            <p:spPr>
              <a:xfrm>
                <a:off x="3759421" y="176704"/>
                <a:ext cx="102262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77" name="Rectangle 2076"/>
              <p:cNvSpPr/>
              <p:nvPr/>
            </p:nvSpPr>
            <p:spPr>
              <a:xfrm>
                <a:off x="3872839" y="176704"/>
                <a:ext cx="102261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403" name="TextBox 2073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404" name="TextBox 2074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42" name="Group 2077"/>
          <p:cNvGrpSpPr>
            <a:grpSpLocks/>
          </p:cNvGrpSpPr>
          <p:nvPr/>
        </p:nvGrpSpPr>
        <p:grpSpPr bwMode="auto">
          <a:xfrm>
            <a:off x="4217988" y="4587875"/>
            <a:ext cx="225425" cy="185738"/>
            <a:chOff x="9862018" y="346149"/>
            <a:chExt cx="225740" cy="184666"/>
          </a:xfrm>
        </p:grpSpPr>
        <p:grpSp>
          <p:nvGrpSpPr>
            <p:cNvPr id="10397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082" name="Rectangle 2081"/>
              <p:cNvSpPr/>
              <p:nvPr/>
            </p:nvSpPr>
            <p:spPr>
              <a:xfrm>
                <a:off x="3759774" y="179713"/>
                <a:ext cx="101109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83" name="Rectangle 2082"/>
              <p:cNvSpPr/>
              <p:nvPr/>
            </p:nvSpPr>
            <p:spPr>
              <a:xfrm>
                <a:off x="3873991" y="179713"/>
                <a:ext cx="101109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98" name="TextBox 2079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99" name="TextBox 2080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43" name="Group 2083"/>
          <p:cNvGrpSpPr>
            <a:grpSpLocks/>
          </p:cNvGrpSpPr>
          <p:nvPr/>
        </p:nvGrpSpPr>
        <p:grpSpPr bwMode="auto">
          <a:xfrm>
            <a:off x="4718050" y="4587875"/>
            <a:ext cx="225425" cy="185738"/>
            <a:chOff x="9862018" y="346149"/>
            <a:chExt cx="225740" cy="184666"/>
          </a:xfrm>
        </p:grpSpPr>
        <p:grpSp>
          <p:nvGrpSpPr>
            <p:cNvPr id="10392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088" name="Rectangle 2087"/>
              <p:cNvSpPr/>
              <p:nvPr/>
            </p:nvSpPr>
            <p:spPr>
              <a:xfrm>
                <a:off x="3759776" y="179713"/>
                <a:ext cx="101109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89" name="Rectangle 2088"/>
              <p:cNvSpPr/>
              <p:nvPr/>
            </p:nvSpPr>
            <p:spPr>
              <a:xfrm>
                <a:off x="3873991" y="179713"/>
                <a:ext cx="101109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93" name="TextBox 2085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94" name="TextBox 2086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44" name="Group 2089"/>
          <p:cNvGrpSpPr>
            <a:grpSpLocks/>
          </p:cNvGrpSpPr>
          <p:nvPr/>
        </p:nvGrpSpPr>
        <p:grpSpPr bwMode="auto">
          <a:xfrm>
            <a:off x="5181600" y="4586288"/>
            <a:ext cx="225425" cy="184150"/>
            <a:chOff x="9862018" y="346149"/>
            <a:chExt cx="225740" cy="184666"/>
          </a:xfrm>
        </p:grpSpPr>
        <p:grpSp>
          <p:nvGrpSpPr>
            <p:cNvPr id="10387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094" name="Rectangle 2093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95" name="Rectangle 2094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88" name="TextBox 2091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89" name="TextBox 2092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45" name="Group 2095"/>
          <p:cNvGrpSpPr>
            <a:grpSpLocks/>
          </p:cNvGrpSpPr>
          <p:nvPr/>
        </p:nvGrpSpPr>
        <p:grpSpPr bwMode="auto">
          <a:xfrm>
            <a:off x="5553075" y="4587875"/>
            <a:ext cx="225425" cy="185738"/>
            <a:chOff x="9862018" y="346149"/>
            <a:chExt cx="225740" cy="184666"/>
          </a:xfrm>
        </p:grpSpPr>
        <p:grpSp>
          <p:nvGrpSpPr>
            <p:cNvPr id="10382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00" name="Rectangle 2099"/>
              <p:cNvSpPr/>
              <p:nvPr/>
            </p:nvSpPr>
            <p:spPr>
              <a:xfrm>
                <a:off x="3759776" y="179713"/>
                <a:ext cx="101109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01" name="Rectangle 2100"/>
              <p:cNvSpPr/>
              <p:nvPr/>
            </p:nvSpPr>
            <p:spPr>
              <a:xfrm>
                <a:off x="3873991" y="179713"/>
                <a:ext cx="101109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83" name="TextBox 2097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84" name="TextBox 2098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46" name="Group 2101"/>
          <p:cNvGrpSpPr>
            <a:grpSpLocks/>
          </p:cNvGrpSpPr>
          <p:nvPr/>
        </p:nvGrpSpPr>
        <p:grpSpPr bwMode="auto">
          <a:xfrm>
            <a:off x="6061075" y="4586288"/>
            <a:ext cx="225425" cy="184150"/>
            <a:chOff x="9862018" y="346149"/>
            <a:chExt cx="225740" cy="184666"/>
          </a:xfrm>
        </p:grpSpPr>
        <p:grpSp>
          <p:nvGrpSpPr>
            <p:cNvPr id="10377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06" name="Rectangle 2105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07" name="Rectangle 2106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78" name="TextBox 2103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79" name="TextBox 2104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47" name="Group 2107"/>
          <p:cNvGrpSpPr>
            <a:grpSpLocks/>
          </p:cNvGrpSpPr>
          <p:nvPr/>
        </p:nvGrpSpPr>
        <p:grpSpPr bwMode="auto">
          <a:xfrm>
            <a:off x="6619875" y="4586288"/>
            <a:ext cx="225425" cy="184150"/>
            <a:chOff x="9862018" y="346149"/>
            <a:chExt cx="225740" cy="184666"/>
          </a:xfrm>
        </p:grpSpPr>
        <p:grpSp>
          <p:nvGrpSpPr>
            <p:cNvPr id="10372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12" name="Rectangle 2111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13" name="Rectangle 2112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73" name="TextBox 2109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74" name="TextBox 2110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48" name="Group 2113"/>
          <p:cNvGrpSpPr>
            <a:grpSpLocks/>
          </p:cNvGrpSpPr>
          <p:nvPr/>
        </p:nvGrpSpPr>
        <p:grpSpPr bwMode="auto">
          <a:xfrm>
            <a:off x="7116763" y="4583113"/>
            <a:ext cx="225425" cy="184150"/>
            <a:chOff x="9862018" y="346149"/>
            <a:chExt cx="225740" cy="184666"/>
          </a:xfrm>
        </p:grpSpPr>
        <p:grpSp>
          <p:nvGrpSpPr>
            <p:cNvPr id="10367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18" name="Rectangle 2117"/>
              <p:cNvSpPr/>
              <p:nvPr/>
            </p:nvSpPr>
            <p:spPr>
              <a:xfrm>
                <a:off x="3759774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19" name="Rectangle 2118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68" name="TextBox 2115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69" name="TextBox 2116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49" name="Group 2119"/>
          <p:cNvGrpSpPr>
            <a:grpSpLocks/>
          </p:cNvGrpSpPr>
          <p:nvPr/>
        </p:nvGrpSpPr>
        <p:grpSpPr bwMode="auto">
          <a:xfrm>
            <a:off x="7743825" y="4587875"/>
            <a:ext cx="225425" cy="185738"/>
            <a:chOff x="9862018" y="346149"/>
            <a:chExt cx="225740" cy="184666"/>
          </a:xfrm>
        </p:grpSpPr>
        <p:grpSp>
          <p:nvGrpSpPr>
            <p:cNvPr id="10362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24" name="Rectangle 2123"/>
              <p:cNvSpPr/>
              <p:nvPr/>
            </p:nvSpPr>
            <p:spPr>
              <a:xfrm>
                <a:off x="3759776" y="179713"/>
                <a:ext cx="101109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25" name="Rectangle 2124"/>
              <p:cNvSpPr/>
              <p:nvPr/>
            </p:nvSpPr>
            <p:spPr>
              <a:xfrm>
                <a:off x="3873991" y="179713"/>
                <a:ext cx="101109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63" name="TextBox 2121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64" name="TextBox 2122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0" name="Group 2125"/>
          <p:cNvGrpSpPr>
            <a:grpSpLocks/>
          </p:cNvGrpSpPr>
          <p:nvPr/>
        </p:nvGrpSpPr>
        <p:grpSpPr bwMode="auto">
          <a:xfrm>
            <a:off x="8310563" y="4586288"/>
            <a:ext cx="225425" cy="184150"/>
            <a:chOff x="9862018" y="346149"/>
            <a:chExt cx="225740" cy="184666"/>
          </a:xfrm>
        </p:grpSpPr>
        <p:grpSp>
          <p:nvGrpSpPr>
            <p:cNvPr id="10357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30" name="Rectangle 2129"/>
              <p:cNvSpPr/>
              <p:nvPr/>
            </p:nvSpPr>
            <p:spPr>
              <a:xfrm>
                <a:off x="3759774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31" name="Rectangle 2130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58" name="TextBox 2127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59" name="TextBox 2128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1" name="Group 2131"/>
          <p:cNvGrpSpPr>
            <a:grpSpLocks/>
          </p:cNvGrpSpPr>
          <p:nvPr/>
        </p:nvGrpSpPr>
        <p:grpSpPr bwMode="auto">
          <a:xfrm>
            <a:off x="8707438" y="4586288"/>
            <a:ext cx="225425" cy="184150"/>
            <a:chOff x="9862018" y="346149"/>
            <a:chExt cx="225740" cy="184666"/>
          </a:xfrm>
        </p:grpSpPr>
        <p:grpSp>
          <p:nvGrpSpPr>
            <p:cNvPr id="10352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36" name="Rectangle 2135"/>
              <p:cNvSpPr/>
              <p:nvPr/>
            </p:nvSpPr>
            <p:spPr>
              <a:xfrm>
                <a:off x="3759774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37" name="Rectangle 2136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53" name="TextBox 2133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54" name="TextBox 2134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2" name="Group 2137"/>
          <p:cNvGrpSpPr>
            <a:grpSpLocks/>
          </p:cNvGrpSpPr>
          <p:nvPr/>
        </p:nvGrpSpPr>
        <p:grpSpPr bwMode="auto">
          <a:xfrm>
            <a:off x="9059863" y="4583113"/>
            <a:ext cx="227012" cy="184150"/>
            <a:chOff x="9862018" y="346149"/>
            <a:chExt cx="225740" cy="184666"/>
          </a:xfrm>
        </p:grpSpPr>
        <p:grpSp>
          <p:nvGrpSpPr>
            <p:cNvPr id="10347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42" name="Rectangle 2141"/>
              <p:cNvSpPr/>
              <p:nvPr/>
            </p:nvSpPr>
            <p:spPr>
              <a:xfrm>
                <a:off x="3759421" y="176704"/>
                <a:ext cx="102262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43" name="Rectangle 2142"/>
              <p:cNvSpPr/>
              <p:nvPr/>
            </p:nvSpPr>
            <p:spPr>
              <a:xfrm>
                <a:off x="3872839" y="176704"/>
                <a:ext cx="102261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48" name="TextBox 2139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49" name="TextBox 2140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3" name="Group 2143"/>
          <p:cNvGrpSpPr>
            <a:grpSpLocks/>
          </p:cNvGrpSpPr>
          <p:nvPr/>
        </p:nvGrpSpPr>
        <p:grpSpPr bwMode="auto">
          <a:xfrm>
            <a:off x="9736138" y="4586288"/>
            <a:ext cx="225425" cy="184150"/>
            <a:chOff x="9862018" y="346149"/>
            <a:chExt cx="225740" cy="184666"/>
          </a:xfrm>
        </p:grpSpPr>
        <p:grpSp>
          <p:nvGrpSpPr>
            <p:cNvPr id="10342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48" name="Rectangle 2147"/>
              <p:cNvSpPr/>
              <p:nvPr/>
            </p:nvSpPr>
            <p:spPr>
              <a:xfrm>
                <a:off x="3759774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49" name="Rectangle 2148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43" name="TextBox 2145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44" name="TextBox 2146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4" name="Group 2149"/>
          <p:cNvGrpSpPr>
            <a:grpSpLocks/>
          </p:cNvGrpSpPr>
          <p:nvPr/>
        </p:nvGrpSpPr>
        <p:grpSpPr bwMode="auto">
          <a:xfrm>
            <a:off x="10215563" y="4583113"/>
            <a:ext cx="227012" cy="184150"/>
            <a:chOff x="9862018" y="346149"/>
            <a:chExt cx="225740" cy="184666"/>
          </a:xfrm>
        </p:grpSpPr>
        <p:grpSp>
          <p:nvGrpSpPr>
            <p:cNvPr id="10337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54" name="Rectangle 2153"/>
              <p:cNvSpPr/>
              <p:nvPr/>
            </p:nvSpPr>
            <p:spPr>
              <a:xfrm>
                <a:off x="3759421" y="176704"/>
                <a:ext cx="102262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55" name="Rectangle 2154"/>
              <p:cNvSpPr/>
              <p:nvPr/>
            </p:nvSpPr>
            <p:spPr>
              <a:xfrm>
                <a:off x="3872839" y="176704"/>
                <a:ext cx="102261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38" name="TextBox 2151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39" name="TextBox 2152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5" name="Group 2155"/>
          <p:cNvGrpSpPr>
            <a:grpSpLocks/>
          </p:cNvGrpSpPr>
          <p:nvPr/>
        </p:nvGrpSpPr>
        <p:grpSpPr bwMode="auto">
          <a:xfrm>
            <a:off x="10688638" y="4583113"/>
            <a:ext cx="225425" cy="184150"/>
            <a:chOff x="9862018" y="346149"/>
            <a:chExt cx="225740" cy="184666"/>
          </a:xfrm>
        </p:grpSpPr>
        <p:grpSp>
          <p:nvGrpSpPr>
            <p:cNvPr id="10332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60" name="Rectangle 2159"/>
              <p:cNvSpPr/>
              <p:nvPr/>
            </p:nvSpPr>
            <p:spPr>
              <a:xfrm>
                <a:off x="3759774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61" name="Rectangle 2160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33" name="TextBox 2157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34" name="TextBox 2158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6" name="Group 2161"/>
          <p:cNvGrpSpPr>
            <a:grpSpLocks/>
          </p:cNvGrpSpPr>
          <p:nvPr/>
        </p:nvGrpSpPr>
        <p:grpSpPr bwMode="auto">
          <a:xfrm>
            <a:off x="11128375" y="4579938"/>
            <a:ext cx="225425" cy="184150"/>
            <a:chOff x="9862018" y="346149"/>
            <a:chExt cx="225740" cy="184666"/>
          </a:xfrm>
        </p:grpSpPr>
        <p:grpSp>
          <p:nvGrpSpPr>
            <p:cNvPr id="10327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2166" name="Rectangle 2165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67" name="Rectangle 2166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28" name="TextBox 2163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29" name="TextBox 2164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7" name="Group 2167"/>
          <p:cNvGrpSpPr>
            <a:grpSpLocks/>
          </p:cNvGrpSpPr>
          <p:nvPr/>
        </p:nvGrpSpPr>
        <p:grpSpPr bwMode="auto">
          <a:xfrm>
            <a:off x="3741738" y="4899025"/>
            <a:ext cx="225425" cy="184150"/>
            <a:chOff x="10311460" y="348735"/>
            <a:chExt cx="225336" cy="184666"/>
          </a:xfrm>
        </p:grpSpPr>
        <p:grpSp>
          <p:nvGrpSpPr>
            <p:cNvPr id="10322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172" name="Rectangle 2171"/>
              <p:cNvSpPr/>
              <p:nvPr/>
            </p:nvSpPr>
            <p:spPr>
              <a:xfrm>
                <a:off x="3770414" y="176238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73" name="Rectangle 2172"/>
              <p:cNvSpPr/>
              <p:nvPr/>
            </p:nvSpPr>
            <p:spPr>
              <a:xfrm>
                <a:off x="3882557" y="176238"/>
                <a:ext cx="104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23" name="TextBox 2169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24" name="TextBox 2170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8" name="Group 2173"/>
          <p:cNvGrpSpPr>
            <a:grpSpLocks/>
          </p:cNvGrpSpPr>
          <p:nvPr/>
        </p:nvGrpSpPr>
        <p:grpSpPr bwMode="auto">
          <a:xfrm>
            <a:off x="4216400" y="4895850"/>
            <a:ext cx="225425" cy="185738"/>
            <a:chOff x="10311460" y="348735"/>
            <a:chExt cx="225336" cy="184666"/>
          </a:xfrm>
        </p:grpSpPr>
        <p:grpSp>
          <p:nvGrpSpPr>
            <p:cNvPr id="10317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178" name="Rectangle 2177"/>
              <p:cNvSpPr/>
              <p:nvPr/>
            </p:nvSpPr>
            <p:spPr>
              <a:xfrm>
                <a:off x="3770414" y="179380"/>
                <a:ext cx="10279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79" name="Rectangle 2178"/>
              <p:cNvSpPr/>
              <p:nvPr/>
            </p:nvSpPr>
            <p:spPr>
              <a:xfrm>
                <a:off x="3882557" y="179380"/>
                <a:ext cx="10466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18" name="TextBox 2175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19" name="TextBox 2176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59" name="Group 2179"/>
          <p:cNvGrpSpPr>
            <a:grpSpLocks/>
          </p:cNvGrpSpPr>
          <p:nvPr/>
        </p:nvGrpSpPr>
        <p:grpSpPr bwMode="auto">
          <a:xfrm>
            <a:off x="4716463" y="4902200"/>
            <a:ext cx="225425" cy="184150"/>
            <a:chOff x="10311460" y="348735"/>
            <a:chExt cx="225336" cy="184666"/>
          </a:xfrm>
        </p:grpSpPr>
        <p:grpSp>
          <p:nvGrpSpPr>
            <p:cNvPr id="10312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184" name="Rectangle 2183"/>
              <p:cNvSpPr/>
              <p:nvPr/>
            </p:nvSpPr>
            <p:spPr>
              <a:xfrm>
                <a:off x="3770414" y="176238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85" name="Rectangle 2184"/>
              <p:cNvSpPr/>
              <p:nvPr/>
            </p:nvSpPr>
            <p:spPr>
              <a:xfrm>
                <a:off x="3882557" y="176238"/>
                <a:ext cx="104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13" name="TextBox 2181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14" name="TextBox 2182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0" name="Group 2185"/>
          <p:cNvGrpSpPr>
            <a:grpSpLocks/>
          </p:cNvGrpSpPr>
          <p:nvPr/>
        </p:nvGrpSpPr>
        <p:grpSpPr bwMode="auto">
          <a:xfrm>
            <a:off x="5191125" y="4899025"/>
            <a:ext cx="225425" cy="184150"/>
            <a:chOff x="10311460" y="348735"/>
            <a:chExt cx="225336" cy="184666"/>
          </a:xfrm>
        </p:grpSpPr>
        <p:grpSp>
          <p:nvGrpSpPr>
            <p:cNvPr id="10307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190" name="Rectangle 2189"/>
              <p:cNvSpPr/>
              <p:nvPr/>
            </p:nvSpPr>
            <p:spPr>
              <a:xfrm>
                <a:off x="3770414" y="176238"/>
                <a:ext cx="10279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91" name="Rectangle 2190"/>
              <p:cNvSpPr/>
              <p:nvPr/>
            </p:nvSpPr>
            <p:spPr>
              <a:xfrm>
                <a:off x="3882557" y="176238"/>
                <a:ext cx="104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08" name="TextBox 2187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09" name="TextBox 2188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1" name="Group 2191"/>
          <p:cNvGrpSpPr>
            <a:grpSpLocks/>
          </p:cNvGrpSpPr>
          <p:nvPr/>
        </p:nvGrpSpPr>
        <p:grpSpPr bwMode="auto">
          <a:xfrm>
            <a:off x="5556250" y="4895850"/>
            <a:ext cx="225425" cy="185738"/>
            <a:chOff x="10311460" y="348735"/>
            <a:chExt cx="225336" cy="184666"/>
          </a:xfrm>
        </p:grpSpPr>
        <p:grpSp>
          <p:nvGrpSpPr>
            <p:cNvPr id="10302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196" name="Rectangle 2195"/>
              <p:cNvSpPr/>
              <p:nvPr/>
            </p:nvSpPr>
            <p:spPr>
              <a:xfrm>
                <a:off x="3770414" y="179380"/>
                <a:ext cx="10279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97" name="Rectangle 2196"/>
              <p:cNvSpPr/>
              <p:nvPr/>
            </p:nvSpPr>
            <p:spPr>
              <a:xfrm>
                <a:off x="3882557" y="179380"/>
                <a:ext cx="10466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303" name="TextBox 2193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304" name="TextBox 2194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2" name="Group 2197"/>
          <p:cNvGrpSpPr>
            <a:grpSpLocks/>
          </p:cNvGrpSpPr>
          <p:nvPr/>
        </p:nvGrpSpPr>
        <p:grpSpPr bwMode="auto">
          <a:xfrm>
            <a:off x="6053138" y="4894263"/>
            <a:ext cx="225425" cy="184150"/>
            <a:chOff x="10311460" y="348735"/>
            <a:chExt cx="225336" cy="184666"/>
          </a:xfrm>
        </p:grpSpPr>
        <p:grpSp>
          <p:nvGrpSpPr>
            <p:cNvPr id="10297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02" name="Rectangle 2201"/>
              <p:cNvSpPr/>
              <p:nvPr/>
            </p:nvSpPr>
            <p:spPr>
              <a:xfrm>
                <a:off x="3770414" y="176242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03" name="Rectangle 2202"/>
              <p:cNvSpPr/>
              <p:nvPr/>
            </p:nvSpPr>
            <p:spPr>
              <a:xfrm>
                <a:off x="3882557" y="176242"/>
                <a:ext cx="104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98" name="TextBox 2199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99" name="TextBox 2200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3" name="Group 2203"/>
          <p:cNvGrpSpPr>
            <a:grpSpLocks/>
          </p:cNvGrpSpPr>
          <p:nvPr/>
        </p:nvGrpSpPr>
        <p:grpSpPr bwMode="auto">
          <a:xfrm>
            <a:off x="6616700" y="4899025"/>
            <a:ext cx="225425" cy="184150"/>
            <a:chOff x="10311460" y="348735"/>
            <a:chExt cx="225336" cy="184666"/>
          </a:xfrm>
        </p:grpSpPr>
        <p:grpSp>
          <p:nvGrpSpPr>
            <p:cNvPr id="10292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08" name="Rectangle 2207"/>
              <p:cNvSpPr/>
              <p:nvPr/>
            </p:nvSpPr>
            <p:spPr>
              <a:xfrm>
                <a:off x="3764807" y="176238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09" name="Rectangle 2208"/>
              <p:cNvSpPr/>
              <p:nvPr/>
            </p:nvSpPr>
            <p:spPr>
              <a:xfrm>
                <a:off x="3878819" y="176238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93" name="TextBox 2205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94" name="TextBox 2206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4" name="Group 2209"/>
          <p:cNvGrpSpPr>
            <a:grpSpLocks/>
          </p:cNvGrpSpPr>
          <p:nvPr/>
        </p:nvGrpSpPr>
        <p:grpSpPr bwMode="auto">
          <a:xfrm>
            <a:off x="7126288" y="4895850"/>
            <a:ext cx="225425" cy="185738"/>
            <a:chOff x="10311460" y="348735"/>
            <a:chExt cx="225336" cy="184666"/>
          </a:xfrm>
        </p:grpSpPr>
        <p:grpSp>
          <p:nvGrpSpPr>
            <p:cNvPr id="10287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14" name="Rectangle 2213"/>
              <p:cNvSpPr/>
              <p:nvPr/>
            </p:nvSpPr>
            <p:spPr>
              <a:xfrm>
                <a:off x="3764808" y="179380"/>
                <a:ext cx="10279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15" name="Rectangle 2214"/>
              <p:cNvSpPr/>
              <p:nvPr/>
            </p:nvSpPr>
            <p:spPr>
              <a:xfrm>
                <a:off x="3878819" y="179380"/>
                <a:ext cx="102798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88" name="TextBox 2211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89" name="TextBox 2212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5" name="Group 2215"/>
          <p:cNvGrpSpPr>
            <a:grpSpLocks/>
          </p:cNvGrpSpPr>
          <p:nvPr/>
        </p:nvGrpSpPr>
        <p:grpSpPr bwMode="auto">
          <a:xfrm>
            <a:off x="7747000" y="4902200"/>
            <a:ext cx="225425" cy="184150"/>
            <a:chOff x="10311460" y="348735"/>
            <a:chExt cx="225336" cy="184666"/>
          </a:xfrm>
        </p:grpSpPr>
        <p:grpSp>
          <p:nvGrpSpPr>
            <p:cNvPr id="10282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20" name="Rectangle 2219"/>
              <p:cNvSpPr/>
              <p:nvPr/>
            </p:nvSpPr>
            <p:spPr>
              <a:xfrm>
                <a:off x="3764807" y="176238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21" name="Rectangle 2220"/>
              <p:cNvSpPr/>
              <p:nvPr/>
            </p:nvSpPr>
            <p:spPr>
              <a:xfrm>
                <a:off x="3878819" y="176238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83" name="TextBox 2217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84" name="TextBox 2218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6" name="Group 2221"/>
          <p:cNvGrpSpPr>
            <a:grpSpLocks/>
          </p:cNvGrpSpPr>
          <p:nvPr/>
        </p:nvGrpSpPr>
        <p:grpSpPr bwMode="auto">
          <a:xfrm>
            <a:off x="8307388" y="4899025"/>
            <a:ext cx="225425" cy="184150"/>
            <a:chOff x="10311460" y="348735"/>
            <a:chExt cx="225336" cy="184666"/>
          </a:xfrm>
        </p:grpSpPr>
        <p:grpSp>
          <p:nvGrpSpPr>
            <p:cNvPr id="10277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26" name="Rectangle 2225"/>
              <p:cNvSpPr/>
              <p:nvPr/>
            </p:nvSpPr>
            <p:spPr>
              <a:xfrm>
                <a:off x="3764808" y="176238"/>
                <a:ext cx="10279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27" name="Rectangle 2226"/>
              <p:cNvSpPr/>
              <p:nvPr/>
            </p:nvSpPr>
            <p:spPr>
              <a:xfrm>
                <a:off x="3878819" y="176238"/>
                <a:ext cx="10279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78" name="TextBox 2223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79" name="TextBox 2224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7" name="Group 2227"/>
          <p:cNvGrpSpPr>
            <a:grpSpLocks/>
          </p:cNvGrpSpPr>
          <p:nvPr/>
        </p:nvGrpSpPr>
        <p:grpSpPr bwMode="auto">
          <a:xfrm>
            <a:off x="8721725" y="4905375"/>
            <a:ext cx="225425" cy="184150"/>
            <a:chOff x="10311460" y="348735"/>
            <a:chExt cx="225336" cy="184666"/>
          </a:xfrm>
        </p:grpSpPr>
        <p:grpSp>
          <p:nvGrpSpPr>
            <p:cNvPr id="10272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32" name="Rectangle 2231"/>
              <p:cNvSpPr/>
              <p:nvPr/>
            </p:nvSpPr>
            <p:spPr>
              <a:xfrm>
                <a:off x="3764807" y="191326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33" name="Rectangle 2232"/>
              <p:cNvSpPr/>
              <p:nvPr/>
            </p:nvSpPr>
            <p:spPr>
              <a:xfrm>
                <a:off x="3878819" y="176238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73" name="TextBox 2229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74" name="TextBox 2230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8" name="Group 2233"/>
          <p:cNvGrpSpPr>
            <a:grpSpLocks/>
          </p:cNvGrpSpPr>
          <p:nvPr/>
        </p:nvGrpSpPr>
        <p:grpSpPr bwMode="auto">
          <a:xfrm>
            <a:off x="9051925" y="4902200"/>
            <a:ext cx="225425" cy="184150"/>
            <a:chOff x="10311460" y="348735"/>
            <a:chExt cx="225336" cy="184666"/>
          </a:xfrm>
        </p:grpSpPr>
        <p:grpSp>
          <p:nvGrpSpPr>
            <p:cNvPr id="10267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38" name="Rectangle 2237"/>
              <p:cNvSpPr/>
              <p:nvPr/>
            </p:nvSpPr>
            <p:spPr>
              <a:xfrm>
                <a:off x="3764807" y="176238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39" name="Rectangle 2238"/>
              <p:cNvSpPr/>
              <p:nvPr/>
            </p:nvSpPr>
            <p:spPr>
              <a:xfrm>
                <a:off x="3878819" y="176238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68" name="TextBox 2235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69" name="TextBox 2236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69" name="Group 2239"/>
          <p:cNvGrpSpPr>
            <a:grpSpLocks/>
          </p:cNvGrpSpPr>
          <p:nvPr/>
        </p:nvGrpSpPr>
        <p:grpSpPr bwMode="auto">
          <a:xfrm>
            <a:off x="9734550" y="4899025"/>
            <a:ext cx="225425" cy="184150"/>
            <a:chOff x="10311460" y="348735"/>
            <a:chExt cx="225336" cy="184666"/>
          </a:xfrm>
        </p:grpSpPr>
        <p:grpSp>
          <p:nvGrpSpPr>
            <p:cNvPr id="10262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44" name="Rectangle 2243"/>
              <p:cNvSpPr/>
              <p:nvPr/>
            </p:nvSpPr>
            <p:spPr>
              <a:xfrm>
                <a:off x="3764807" y="176238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45" name="Rectangle 2244"/>
              <p:cNvSpPr/>
              <p:nvPr/>
            </p:nvSpPr>
            <p:spPr>
              <a:xfrm>
                <a:off x="3878819" y="176238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63" name="TextBox 2241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64" name="TextBox 2242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70" name="Group 2245"/>
          <p:cNvGrpSpPr>
            <a:grpSpLocks/>
          </p:cNvGrpSpPr>
          <p:nvPr/>
        </p:nvGrpSpPr>
        <p:grpSpPr bwMode="auto">
          <a:xfrm>
            <a:off x="10220325" y="4895850"/>
            <a:ext cx="225425" cy="185738"/>
            <a:chOff x="10311460" y="348735"/>
            <a:chExt cx="225336" cy="184666"/>
          </a:xfrm>
        </p:grpSpPr>
        <p:grpSp>
          <p:nvGrpSpPr>
            <p:cNvPr id="10257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50" name="Rectangle 2249"/>
              <p:cNvSpPr/>
              <p:nvPr/>
            </p:nvSpPr>
            <p:spPr>
              <a:xfrm>
                <a:off x="3764807" y="179380"/>
                <a:ext cx="102798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51" name="Rectangle 2250"/>
              <p:cNvSpPr/>
              <p:nvPr/>
            </p:nvSpPr>
            <p:spPr>
              <a:xfrm>
                <a:off x="3878819" y="179380"/>
                <a:ext cx="10279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58" name="TextBox 2247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59" name="TextBox 2248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71" name="Group 2251"/>
          <p:cNvGrpSpPr>
            <a:grpSpLocks/>
          </p:cNvGrpSpPr>
          <p:nvPr/>
        </p:nvGrpSpPr>
        <p:grpSpPr bwMode="auto">
          <a:xfrm>
            <a:off x="10691813" y="4902200"/>
            <a:ext cx="225425" cy="184150"/>
            <a:chOff x="10311460" y="348735"/>
            <a:chExt cx="225336" cy="184666"/>
          </a:xfrm>
        </p:grpSpPr>
        <p:grpSp>
          <p:nvGrpSpPr>
            <p:cNvPr id="10252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56" name="Rectangle 2255"/>
              <p:cNvSpPr/>
              <p:nvPr/>
            </p:nvSpPr>
            <p:spPr>
              <a:xfrm>
                <a:off x="3764808" y="176238"/>
                <a:ext cx="10279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57" name="Rectangle 2256"/>
              <p:cNvSpPr/>
              <p:nvPr/>
            </p:nvSpPr>
            <p:spPr>
              <a:xfrm>
                <a:off x="3878819" y="176238"/>
                <a:ext cx="10279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53" name="TextBox 2253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54" name="TextBox 2254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72" name="Group 2257"/>
          <p:cNvGrpSpPr>
            <a:grpSpLocks/>
          </p:cNvGrpSpPr>
          <p:nvPr/>
        </p:nvGrpSpPr>
        <p:grpSpPr bwMode="auto">
          <a:xfrm>
            <a:off x="11120438" y="4899025"/>
            <a:ext cx="225425" cy="184150"/>
            <a:chOff x="10311460" y="348735"/>
            <a:chExt cx="225336" cy="184666"/>
          </a:xfrm>
        </p:grpSpPr>
        <p:grpSp>
          <p:nvGrpSpPr>
            <p:cNvPr id="10247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2262" name="Rectangle 2261"/>
              <p:cNvSpPr/>
              <p:nvPr/>
            </p:nvSpPr>
            <p:spPr>
              <a:xfrm>
                <a:off x="3764808" y="176238"/>
                <a:ext cx="10279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63" name="Rectangle 2262"/>
              <p:cNvSpPr/>
              <p:nvPr/>
            </p:nvSpPr>
            <p:spPr>
              <a:xfrm>
                <a:off x="3878819" y="176238"/>
                <a:ext cx="10279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48" name="TextBox 2259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249" name="TextBox 2260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73" name="Group 2263"/>
          <p:cNvGrpSpPr>
            <a:grpSpLocks/>
          </p:cNvGrpSpPr>
          <p:nvPr/>
        </p:nvGrpSpPr>
        <p:grpSpPr bwMode="auto">
          <a:xfrm>
            <a:off x="3725863" y="5195888"/>
            <a:ext cx="241300" cy="187325"/>
            <a:chOff x="10784136" y="346159"/>
            <a:chExt cx="240224" cy="187246"/>
          </a:xfrm>
        </p:grpSpPr>
        <p:grpSp>
          <p:nvGrpSpPr>
            <p:cNvPr id="10242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268" name="Rectangle 2267"/>
              <p:cNvSpPr/>
              <p:nvPr/>
            </p:nvSpPr>
            <p:spPr>
              <a:xfrm>
                <a:off x="3759871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69" name="Rectangle 2268"/>
              <p:cNvSpPr/>
              <p:nvPr/>
            </p:nvSpPr>
            <p:spPr>
              <a:xfrm>
                <a:off x="3873418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43" name="TextBox 2265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244" name="TextBox 2266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74" name="Group 2269"/>
          <p:cNvGrpSpPr>
            <a:grpSpLocks/>
          </p:cNvGrpSpPr>
          <p:nvPr/>
        </p:nvGrpSpPr>
        <p:grpSpPr bwMode="auto">
          <a:xfrm>
            <a:off x="4206875" y="5192713"/>
            <a:ext cx="239713" cy="187325"/>
            <a:chOff x="10784136" y="346159"/>
            <a:chExt cx="240224" cy="187246"/>
          </a:xfrm>
        </p:grpSpPr>
        <p:grpSp>
          <p:nvGrpSpPr>
            <p:cNvPr id="10237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274" name="Rectangle 2273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75" name="Rectangle 2274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38" name="TextBox 2271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239" name="TextBox 2272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75" name="Group 2275"/>
          <p:cNvGrpSpPr>
            <a:grpSpLocks/>
          </p:cNvGrpSpPr>
          <p:nvPr/>
        </p:nvGrpSpPr>
        <p:grpSpPr bwMode="auto">
          <a:xfrm>
            <a:off x="4706938" y="5192713"/>
            <a:ext cx="239712" cy="187325"/>
            <a:chOff x="10784136" y="346159"/>
            <a:chExt cx="240224" cy="187246"/>
          </a:xfrm>
        </p:grpSpPr>
        <p:grpSp>
          <p:nvGrpSpPr>
            <p:cNvPr id="10232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280" name="Rectangle 2279"/>
              <p:cNvSpPr/>
              <p:nvPr/>
            </p:nvSpPr>
            <p:spPr>
              <a:xfrm>
                <a:off x="37584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81" name="Rectangle 2280"/>
              <p:cNvSpPr/>
              <p:nvPr/>
            </p:nvSpPr>
            <p:spPr>
              <a:xfrm>
                <a:off x="3872741" y="175991"/>
                <a:ext cx="103057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33" name="TextBox 2277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234" name="TextBox 2278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76" name="Group 2281"/>
          <p:cNvGrpSpPr>
            <a:grpSpLocks/>
          </p:cNvGrpSpPr>
          <p:nvPr/>
        </p:nvGrpSpPr>
        <p:grpSpPr bwMode="auto">
          <a:xfrm>
            <a:off x="5186363" y="5191125"/>
            <a:ext cx="241300" cy="187325"/>
            <a:chOff x="10784136" y="346159"/>
            <a:chExt cx="240224" cy="187246"/>
          </a:xfrm>
        </p:grpSpPr>
        <p:grpSp>
          <p:nvGrpSpPr>
            <p:cNvPr id="10227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286" name="Rectangle 2285"/>
              <p:cNvSpPr/>
              <p:nvPr/>
            </p:nvSpPr>
            <p:spPr>
              <a:xfrm>
                <a:off x="3759871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87" name="Rectangle 2286"/>
              <p:cNvSpPr/>
              <p:nvPr/>
            </p:nvSpPr>
            <p:spPr>
              <a:xfrm>
                <a:off x="3873418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28" name="TextBox 2283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229" name="TextBox 2284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77" name="Group 2287"/>
          <p:cNvGrpSpPr>
            <a:grpSpLocks/>
          </p:cNvGrpSpPr>
          <p:nvPr/>
        </p:nvGrpSpPr>
        <p:grpSpPr bwMode="auto">
          <a:xfrm>
            <a:off x="5540375" y="5192713"/>
            <a:ext cx="241300" cy="187325"/>
            <a:chOff x="10784136" y="346159"/>
            <a:chExt cx="240224" cy="187246"/>
          </a:xfrm>
        </p:grpSpPr>
        <p:grpSp>
          <p:nvGrpSpPr>
            <p:cNvPr id="10222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292" name="Rectangle 2291"/>
              <p:cNvSpPr/>
              <p:nvPr/>
            </p:nvSpPr>
            <p:spPr>
              <a:xfrm>
                <a:off x="3759871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93" name="Rectangle 2292"/>
              <p:cNvSpPr/>
              <p:nvPr/>
            </p:nvSpPr>
            <p:spPr>
              <a:xfrm>
                <a:off x="3873419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23" name="TextBox 2289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224" name="TextBox 2290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78" name="Group 2293"/>
          <p:cNvGrpSpPr>
            <a:grpSpLocks/>
          </p:cNvGrpSpPr>
          <p:nvPr/>
        </p:nvGrpSpPr>
        <p:grpSpPr bwMode="auto">
          <a:xfrm>
            <a:off x="6038850" y="5191125"/>
            <a:ext cx="239713" cy="187325"/>
            <a:chOff x="10784136" y="346159"/>
            <a:chExt cx="240224" cy="187246"/>
          </a:xfrm>
        </p:grpSpPr>
        <p:grpSp>
          <p:nvGrpSpPr>
            <p:cNvPr id="10217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298" name="Rectangle 2297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99" name="Rectangle 2298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18" name="TextBox 2295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219" name="TextBox 2296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79" name="Group 2299"/>
          <p:cNvGrpSpPr>
            <a:grpSpLocks/>
          </p:cNvGrpSpPr>
          <p:nvPr/>
        </p:nvGrpSpPr>
        <p:grpSpPr bwMode="auto">
          <a:xfrm>
            <a:off x="6602413" y="5191125"/>
            <a:ext cx="239712" cy="187325"/>
            <a:chOff x="10784136" y="346159"/>
            <a:chExt cx="240224" cy="187246"/>
          </a:xfrm>
        </p:grpSpPr>
        <p:grpSp>
          <p:nvGrpSpPr>
            <p:cNvPr id="10212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04" name="Rectangle 2303"/>
              <p:cNvSpPr/>
              <p:nvPr/>
            </p:nvSpPr>
            <p:spPr>
              <a:xfrm>
                <a:off x="37584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05" name="Rectangle 2304"/>
              <p:cNvSpPr/>
              <p:nvPr/>
            </p:nvSpPr>
            <p:spPr>
              <a:xfrm>
                <a:off x="3872741" y="175991"/>
                <a:ext cx="103057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13" name="TextBox 2301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214" name="TextBox 2302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0" name="Group 2305"/>
          <p:cNvGrpSpPr>
            <a:grpSpLocks/>
          </p:cNvGrpSpPr>
          <p:nvPr/>
        </p:nvGrpSpPr>
        <p:grpSpPr bwMode="auto">
          <a:xfrm>
            <a:off x="7105650" y="5187950"/>
            <a:ext cx="239713" cy="187325"/>
            <a:chOff x="10784136" y="346159"/>
            <a:chExt cx="240224" cy="187246"/>
          </a:xfrm>
        </p:grpSpPr>
        <p:grpSp>
          <p:nvGrpSpPr>
            <p:cNvPr id="10207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10" name="Rectangle 2309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11" name="Rectangle 2310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08" name="TextBox 2307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209" name="TextBox 2308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1" name="Group 2311"/>
          <p:cNvGrpSpPr>
            <a:grpSpLocks/>
          </p:cNvGrpSpPr>
          <p:nvPr/>
        </p:nvGrpSpPr>
        <p:grpSpPr bwMode="auto">
          <a:xfrm>
            <a:off x="7731125" y="5192713"/>
            <a:ext cx="241300" cy="187325"/>
            <a:chOff x="10784136" y="346159"/>
            <a:chExt cx="240224" cy="187246"/>
          </a:xfrm>
        </p:grpSpPr>
        <p:grpSp>
          <p:nvGrpSpPr>
            <p:cNvPr id="10202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16" name="Rectangle 2315"/>
              <p:cNvSpPr/>
              <p:nvPr/>
            </p:nvSpPr>
            <p:spPr>
              <a:xfrm>
                <a:off x="3759871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17" name="Rectangle 2316"/>
              <p:cNvSpPr/>
              <p:nvPr/>
            </p:nvSpPr>
            <p:spPr>
              <a:xfrm>
                <a:off x="3873419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203" name="TextBox 2313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204" name="TextBox 2314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2" name="Group 2317"/>
          <p:cNvGrpSpPr>
            <a:grpSpLocks/>
          </p:cNvGrpSpPr>
          <p:nvPr/>
        </p:nvGrpSpPr>
        <p:grpSpPr bwMode="auto">
          <a:xfrm>
            <a:off x="8293100" y="5191125"/>
            <a:ext cx="239713" cy="187325"/>
            <a:chOff x="10784136" y="346159"/>
            <a:chExt cx="240224" cy="187246"/>
          </a:xfrm>
        </p:grpSpPr>
        <p:grpSp>
          <p:nvGrpSpPr>
            <p:cNvPr id="10197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22" name="Rectangle 2321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23" name="Rectangle 2322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98" name="TextBox 2319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199" name="TextBox 2320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3" name="Group 2323"/>
          <p:cNvGrpSpPr>
            <a:grpSpLocks/>
          </p:cNvGrpSpPr>
          <p:nvPr/>
        </p:nvGrpSpPr>
        <p:grpSpPr bwMode="auto">
          <a:xfrm>
            <a:off x="8689975" y="5191125"/>
            <a:ext cx="239713" cy="187325"/>
            <a:chOff x="10784136" y="346159"/>
            <a:chExt cx="240224" cy="187246"/>
          </a:xfrm>
        </p:grpSpPr>
        <p:grpSp>
          <p:nvGrpSpPr>
            <p:cNvPr id="10192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28" name="Rectangle 2327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29" name="Rectangle 2328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93" name="TextBox 2325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194" name="TextBox 2326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4" name="Group 2329"/>
          <p:cNvGrpSpPr>
            <a:grpSpLocks/>
          </p:cNvGrpSpPr>
          <p:nvPr/>
        </p:nvGrpSpPr>
        <p:grpSpPr bwMode="auto">
          <a:xfrm>
            <a:off x="9042400" y="5187950"/>
            <a:ext cx="241300" cy="187325"/>
            <a:chOff x="10784136" y="346159"/>
            <a:chExt cx="240224" cy="187246"/>
          </a:xfrm>
        </p:grpSpPr>
        <p:grpSp>
          <p:nvGrpSpPr>
            <p:cNvPr id="10187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34" name="Rectangle 2333"/>
              <p:cNvSpPr/>
              <p:nvPr/>
            </p:nvSpPr>
            <p:spPr>
              <a:xfrm>
                <a:off x="3759871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35" name="Rectangle 2334"/>
              <p:cNvSpPr/>
              <p:nvPr/>
            </p:nvSpPr>
            <p:spPr>
              <a:xfrm>
                <a:off x="3873419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88" name="TextBox 2331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189" name="TextBox 2332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5" name="Group 2335"/>
          <p:cNvGrpSpPr>
            <a:grpSpLocks/>
          </p:cNvGrpSpPr>
          <p:nvPr/>
        </p:nvGrpSpPr>
        <p:grpSpPr bwMode="auto">
          <a:xfrm>
            <a:off x="9718675" y="5191125"/>
            <a:ext cx="239713" cy="187325"/>
            <a:chOff x="10784136" y="346159"/>
            <a:chExt cx="240224" cy="187246"/>
          </a:xfrm>
        </p:grpSpPr>
        <p:grpSp>
          <p:nvGrpSpPr>
            <p:cNvPr id="10182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40" name="Rectangle 2339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41" name="Rectangle 2340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83" name="TextBox 2337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184" name="TextBox 2338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6" name="Group 2341"/>
          <p:cNvGrpSpPr>
            <a:grpSpLocks/>
          </p:cNvGrpSpPr>
          <p:nvPr/>
        </p:nvGrpSpPr>
        <p:grpSpPr bwMode="auto">
          <a:xfrm>
            <a:off x="10210800" y="5187950"/>
            <a:ext cx="239713" cy="187325"/>
            <a:chOff x="10784136" y="346159"/>
            <a:chExt cx="240224" cy="187246"/>
          </a:xfrm>
        </p:grpSpPr>
        <p:grpSp>
          <p:nvGrpSpPr>
            <p:cNvPr id="10177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46" name="Rectangle 2345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47" name="Rectangle 2346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78" name="TextBox 2343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179" name="TextBox 2344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7" name="Group 2347"/>
          <p:cNvGrpSpPr>
            <a:grpSpLocks/>
          </p:cNvGrpSpPr>
          <p:nvPr/>
        </p:nvGrpSpPr>
        <p:grpSpPr bwMode="auto">
          <a:xfrm>
            <a:off x="10688638" y="5187950"/>
            <a:ext cx="239712" cy="187325"/>
            <a:chOff x="10784136" y="346159"/>
            <a:chExt cx="240224" cy="187246"/>
          </a:xfrm>
        </p:grpSpPr>
        <p:grpSp>
          <p:nvGrpSpPr>
            <p:cNvPr id="10172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52" name="Rectangle 2351"/>
              <p:cNvSpPr/>
              <p:nvPr/>
            </p:nvSpPr>
            <p:spPr>
              <a:xfrm>
                <a:off x="37584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53" name="Rectangle 2352"/>
              <p:cNvSpPr/>
              <p:nvPr/>
            </p:nvSpPr>
            <p:spPr>
              <a:xfrm>
                <a:off x="3872741" y="175991"/>
                <a:ext cx="103057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73" name="TextBox 2349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174" name="TextBox 2350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8" name="Group 2353"/>
          <p:cNvGrpSpPr>
            <a:grpSpLocks/>
          </p:cNvGrpSpPr>
          <p:nvPr/>
        </p:nvGrpSpPr>
        <p:grpSpPr bwMode="auto">
          <a:xfrm>
            <a:off x="11115675" y="5184775"/>
            <a:ext cx="241300" cy="187325"/>
            <a:chOff x="10784136" y="346159"/>
            <a:chExt cx="240224" cy="187246"/>
          </a:xfrm>
        </p:grpSpPr>
        <p:grpSp>
          <p:nvGrpSpPr>
            <p:cNvPr id="10167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2358" name="Rectangle 2357"/>
              <p:cNvSpPr/>
              <p:nvPr/>
            </p:nvSpPr>
            <p:spPr>
              <a:xfrm>
                <a:off x="3759871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59" name="Rectangle 2358"/>
              <p:cNvSpPr/>
              <p:nvPr/>
            </p:nvSpPr>
            <p:spPr>
              <a:xfrm>
                <a:off x="3873419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68" name="TextBox 2355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10169" name="TextBox 2356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8889" name="Group 2359"/>
          <p:cNvGrpSpPr>
            <a:grpSpLocks/>
          </p:cNvGrpSpPr>
          <p:nvPr/>
        </p:nvGrpSpPr>
        <p:grpSpPr bwMode="auto">
          <a:xfrm>
            <a:off x="3751263" y="5487988"/>
            <a:ext cx="219075" cy="187325"/>
            <a:chOff x="11189686" y="346155"/>
            <a:chExt cx="218530" cy="187252"/>
          </a:xfrm>
        </p:grpSpPr>
        <p:grpSp>
          <p:nvGrpSpPr>
            <p:cNvPr id="10162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364" name="Rectangle 2363"/>
              <p:cNvSpPr/>
              <p:nvPr/>
            </p:nvSpPr>
            <p:spPr>
              <a:xfrm>
                <a:off x="3758745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65" name="Rectangle 2364"/>
              <p:cNvSpPr/>
              <p:nvPr/>
            </p:nvSpPr>
            <p:spPr>
              <a:xfrm>
                <a:off x="3872517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63" name="TextBox 2361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64" name="TextBox 2362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0" name="Group 2365"/>
          <p:cNvGrpSpPr>
            <a:grpSpLocks/>
          </p:cNvGrpSpPr>
          <p:nvPr/>
        </p:nvGrpSpPr>
        <p:grpSpPr bwMode="auto">
          <a:xfrm>
            <a:off x="4225925" y="5491163"/>
            <a:ext cx="219075" cy="187325"/>
            <a:chOff x="11189686" y="346155"/>
            <a:chExt cx="218530" cy="187252"/>
          </a:xfrm>
        </p:grpSpPr>
        <p:grpSp>
          <p:nvGrpSpPr>
            <p:cNvPr id="10157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370" name="Rectangle 2369"/>
              <p:cNvSpPr/>
              <p:nvPr/>
            </p:nvSpPr>
            <p:spPr>
              <a:xfrm>
                <a:off x="3758745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71" name="Rectangle 2370"/>
              <p:cNvSpPr/>
              <p:nvPr/>
            </p:nvSpPr>
            <p:spPr>
              <a:xfrm>
                <a:off x="3872519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58" name="TextBox 2367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59" name="TextBox 2368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1" name="Group 2371"/>
          <p:cNvGrpSpPr>
            <a:grpSpLocks/>
          </p:cNvGrpSpPr>
          <p:nvPr/>
        </p:nvGrpSpPr>
        <p:grpSpPr bwMode="auto">
          <a:xfrm>
            <a:off x="4737100" y="5491163"/>
            <a:ext cx="219075" cy="187325"/>
            <a:chOff x="11189686" y="346155"/>
            <a:chExt cx="218530" cy="187252"/>
          </a:xfrm>
        </p:grpSpPr>
        <p:grpSp>
          <p:nvGrpSpPr>
            <p:cNvPr id="10152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376" name="Rectangle 2375"/>
              <p:cNvSpPr/>
              <p:nvPr/>
            </p:nvSpPr>
            <p:spPr>
              <a:xfrm>
                <a:off x="3758745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77" name="Rectangle 2376"/>
              <p:cNvSpPr/>
              <p:nvPr/>
            </p:nvSpPr>
            <p:spPr>
              <a:xfrm>
                <a:off x="3872519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53" name="TextBox 2373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54" name="TextBox 2374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2" name="Group 2377"/>
          <p:cNvGrpSpPr>
            <a:grpSpLocks/>
          </p:cNvGrpSpPr>
          <p:nvPr/>
        </p:nvGrpSpPr>
        <p:grpSpPr bwMode="auto">
          <a:xfrm>
            <a:off x="5211763" y="5494338"/>
            <a:ext cx="219075" cy="187325"/>
            <a:chOff x="11189686" y="346155"/>
            <a:chExt cx="218530" cy="187252"/>
          </a:xfrm>
        </p:grpSpPr>
        <p:grpSp>
          <p:nvGrpSpPr>
            <p:cNvPr id="10147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382" name="Rectangle 2381"/>
              <p:cNvSpPr/>
              <p:nvPr/>
            </p:nvSpPr>
            <p:spPr>
              <a:xfrm>
                <a:off x="3758745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83" name="Rectangle 2382"/>
              <p:cNvSpPr/>
              <p:nvPr/>
            </p:nvSpPr>
            <p:spPr>
              <a:xfrm>
                <a:off x="3872517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48" name="TextBox 2379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49" name="TextBox 2380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3" name="Group 2383"/>
          <p:cNvGrpSpPr>
            <a:grpSpLocks/>
          </p:cNvGrpSpPr>
          <p:nvPr/>
        </p:nvGrpSpPr>
        <p:grpSpPr bwMode="auto">
          <a:xfrm>
            <a:off x="5561013" y="5491163"/>
            <a:ext cx="217487" cy="187325"/>
            <a:chOff x="11189686" y="346155"/>
            <a:chExt cx="218530" cy="187252"/>
          </a:xfrm>
        </p:grpSpPr>
        <p:grpSp>
          <p:nvGrpSpPr>
            <p:cNvPr id="10142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388" name="Rectangle 2387"/>
              <p:cNvSpPr/>
              <p:nvPr/>
            </p:nvSpPr>
            <p:spPr>
              <a:xfrm>
                <a:off x="3759045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89" name="Rectangle 2388"/>
              <p:cNvSpPr/>
              <p:nvPr/>
            </p:nvSpPr>
            <p:spPr>
              <a:xfrm>
                <a:off x="3873648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43" name="TextBox 2385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44" name="TextBox 2386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4" name="Group 2389"/>
          <p:cNvGrpSpPr>
            <a:grpSpLocks/>
          </p:cNvGrpSpPr>
          <p:nvPr/>
        </p:nvGrpSpPr>
        <p:grpSpPr bwMode="auto">
          <a:xfrm>
            <a:off x="6062663" y="5494338"/>
            <a:ext cx="219075" cy="187325"/>
            <a:chOff x="11189686" y="346155"/>
            <a:chExt cx="218530" cy="187252"/>
          </a:xfrm>
        </p:grpSpPr>
        <p:grpSp>
          <p:nvGrpSpPr>
            <p:cNvPr id="10137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394" name="Rectangle 2393"/>
              <p:cNvSpPr/>
              <p:nvPr/>
            </p:nvSpPr>
            <p:spPr>
              <a:xfrm>
                <a:off x="3758745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95" name="Rectangle 2394"/>
              <p:cNvSpPr/>
              <p:nvPr/>
            </p:nvSpPr>
            <p:spPr>
              <a:xfrm>
                <a:off x="3872517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38" name="TextBox 2391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39" name="TextBox 2392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5" name="Group 2395"/>
          <p:cNvGrpSpPr>
            <a:grpSpLocks/>
          </p:cNvGrpSpPr>
          <p:nvPr/>
        </p:nvGrpSpPr>
        <p:grpSpPr bwMode="auto">
          <a:xfrm>
            <a:off x="6627813" y="5494338"/>
            <a:ext cx="217487" cy="187325"/>
            <a:chOff x="11189686" y="346155"/>
            <a:chExt cx="218530" cy="187252"/>
          </a:xfrm>
        </p:grpSpPr>
        <p:grpSp>
          <p:nvGrpSpPr>
            <p:cNvPr id="10132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00" name="Rectangle 2399"/>
              <p:cNvSpPr/>
              <p:nvPr/>
            </p:nvSpPr>
            <p:spPr>
              <a:xfrm>
                <a:off x="3759045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01" name="Rectangle 2400"/>
              <p:cNvSpPr/>
              <p:nvPr/>
            </p:nvSpPr>
            <p:spPr>
              <a:xfrm>
                <a:off x="3873648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33" name="TextBox 2397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34" name="TextBox 2398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6" name="Group 2401"/>
          <p:cNvGrpSpPr>
            <a:grpSpLocks/>
          </p:cNvGrpSpPr>
          <p:nvPr/>
        </p:nvGrpSpPr>
        <p:grpSpPr bwMode="auto">
          <a:xfrm>
            <a:off x="7129463" y="5497513"/>
            <a:ext cx="219075" cy="187325"/>
            <a:chOff x="11189686" y="346155"/>
            <a:chExt cx="218530" cy="187252"/>
          </a:xfrm>
        </p:grpSpPr>
        <p:grpSp>
          <p:nvGrpSpPr>
            <p:cNvPr id="10127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06" name="Rectangle 2405"/>
              <p:cNvSpPr/>
              <p:nvPr/>
            </p:nvSpPr>
            <p:spPr>
              <a:xfrm>
                <a:off x="3758745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07" name="Rectangle 2406"/>
              <p:cNvSpPr/>
              <p:nvPr/>
            </p:nvSpPr>
            <p:spPr>
              <a:xfrm>
                <a:off x="3872517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28" name="TextBox 2403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29" name="TextBox 2404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7" name="Group 2407"/>
          <p:cNvGrpSpPr>
            <a:grpSpLocks/>
          </p:cNvGrpSpPr>
          <p:nvPr/>
        </p:nvGrpSpPr>
        <p:grpSpPr bwMode="auto">
          <a:xfrm>
            <a:off x="7756525" y="5497513"/>
            <a:ext cx="219075" cy="187325"/>
            <a:chOff x="11189686" y="346155"/>
            <a:chExt cx="218530" cy="187252"/>
          </a:xfrm>
        </p:grpSpPr>
        <p:grpSp>
          <p:nvGrpSpPr>
            <p:cNvPr id="10122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12" name="Rectangle 2411"/>
              <p:cNvSpPr/>
              <p:nvPr/>
            </p:nvSpPr>
            <p:spPr>
              <a:xfrm>
                <a:off x="3758745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13" name="Rectangle 2412"/>
              <p:cNvSpPr/>
              <p:nvPr/>
            </p:nvSpPr>
            <p:spPr>
              <a:xfrm>
                <a:off x="3872519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23" name="TextBox 2409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24" name="TextBox 2410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8" name="Group 2413"/>
          <p:cNvGrpSpPr>
            <a:grpSpLocks/>
          </p:cNvGrpSpPr>
          <p:nvPr/>
        </p:nvGrpSpPr>
        <p:grpSpPr bwMode="auto">
          <a:xfrm>
            <a:off x="8312150" y="5499100"/>
            <a:ext cx="219075" cy="187325"/>
            <a:chOff x="11189686" y="346155"/>
            <a:chExt cx="218530" cy="187252"/>
          </a:xfrm>
        </p:grpSpPr>
        <p:grpSp>
          <p:nvGrpSpPr>
            <p:cNvPr id="10117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18" name="Rectangle 2417"/>
              <p:cNvSpPr/>
              <p:nvPr/>
            </p:nvSpPr>
            <p:spPr>
              <a:xfrm>
                <a:off x="3758745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19" name="Rectangle 2418"/>
              <p:cNvSpPr/>
              <p:nvPr/>
            </p:nvSpPr>
            <p:spPr>
              <a:xfrm>
                <a:off x="3872519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18" name="TextBox 2415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19" name="TextBox 2416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899" name="Group 2419"/>
          <p:cNvGrpSpPr>
            <a:grpSpLocks/>
          </p:cNvGrpSpPr>
          <p:nvPr/>
        </p:nvGrpSpPr>
        <p:grpSpPr bwMode="auto">
          <a:xfrm>
            <a:off x="8715375" y="5499100"/>
            <a:ext cx="217488" cy="187325"/>
            <a:chOff x="11189686" y="346155"/>
            <a:chExt cx="218530" cy="187252"/>
          </a:xfrm>
        </p:grpSpPr>
        <p:grpSp>
          <p:nvGrpSpPr>
            <p:cNvPr id="10112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24" name="Rectangle 2423"/>
              <p:cNvSpPr/>
              <p:nvPr/>
            </p:nvSpPr>
            <p:spPr>
              <a:xfrm>
                <a:off x="3759045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25" name="Rectangle 2424"/>
              <p:cNvSpPr/>
              <p:nvPr/>
            </p:nvSpPr>
            <p:spPr>
              <a:xfrm>
                <a:off x="3873648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13" name="TextBox 2421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14" name="TextBox 2422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900" name="Group 2425"/>
          <p:cNvGrpSpPr>
            <a:grpSpLocks/>
          </p:cNvGrpSpPr>
          <p:nvPr/>
        </p:nvGrpSpPr>
        <p:grpSpPr bwMode="auto">
          <a:xfrm>
            <a:off x="9063038" y="5502275"/>
            <a:ext cx="217487" cy="187325"/>
            <a:chOff x="11189686" y="346155"/>
            <a:chExt cx="218530" cy="187252"/>
          </a:xfrm>
        </p:grpSpPr>
        <p:grpSp>
          <p:nvGrpSpPr>
            <p:cNvPr id="10107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30" name="Rectangle 2429"/>
              <p:cNvSpPr/>
              <p:nvPr/>
            </p:nvSpPr>
            <p:spPr>
              <a:xfrm>
                <a:off x="3759045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31" name="Rectangle 2430"/>
              <p:cNvSpPr/>
              <p:nvPr/>
            </p:nvSpPr>
            <p:spPr>
              <a:xfrm>
                <a:off x="3873648" y="175984"/>
                <a:ext cx="101452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08" name="TextBox 2427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09" name="TextBox 2428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901" name="Group 2431"/>
          <p:cNvGrpSpPr>
            <a:grpSpLocks/>
          </p:cNvGrpSpPr>
          <p:nvPr/>
        </p:nvGrpSpPr>
        <p:grpSpPr bwMode="auto">
          <a:xfrm>
            <a:off x="9744075" y="5499100"/>
            <a:ext cx="219075" cy="187325"/>
            <a:chOff x="11189686" y="346155"/>
            <a:chExt cx="218530" cy="187252"/>
          </a:xfrm>
        </p:grpSpPr>
        <p:grpSp>
          <p:nvGrpSpPr>
            <p:cNvPr id="10102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36" name="Rectangle 2435"/>
              <p:cNvSpPr/>
              <p:nvPr/>
            </p:nvSpPr>
            <p:spPr>
              <a:xfrm>
                <a:off x="3758745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37" name="Rectangle 2436"/>
              <p:cNvSpPr/>
              <p:nvPr/>
            </p:nvSpPr>
            <p:spPr>
              <a:xfrm>
                <a:off x="3872519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103" name="TextBox 2433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104" name="TextBox 2434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902" name="Group 2437"/>
          <p:cNvGrpSpPr>
            <a:grpSpLocks/>
          </p:cNvGrpSpPr>
          <p:nvPr/>
        </p:nvGrpSpPr>
        <p:grpSpPr bwMode="auto">
          <a:xfrm>
            <a:off x="10229850" y="5502275"/>
            <a:ext cx="219075" cy="187325"/>
            <a:chOff x="11189686" y="346155"/>
            <a:chExt cx="218530" cy="187252"/>
          </a:xfrm>
        </p:grpSpPr>
        <p:grpSp>
          <p:nvGrpSpPr>
            <p:cNvPr id="10097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42" name="Rectangle 2441"/>
              <p:cNvSpPr/>
              <p:nvPr/>
            </p:nvSpPr>
            <p:spPr>
              <a:xfrm>
                <a:off x="3758745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43" name="Rectangle 2442"/>
              <p:cNvSpPr/>
              <p:nvPr/>
            </p:nvSpPr>
            <p:spPr>
              <a:xfrm>
                <a:off x="3872519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98" name="TextBox 2439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099" name="TextBox 2440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903" name="Group 2443"/>
          <p:cNvGrpSpPr>
            <a:grpSpLocks/>
          </p:cNvGrpSpPr>
          <p:nvPr/>
        </p:nvGrpSpPr>
        <p:grpSpPr bwMode="auto">
          <a:xfrm>
            <a:off x="10701338" y="5502275"/>
            <a:ext cx="219075" cy="187325"/>
            <a:chOff x="11189686" y="346155"/>
            <a:chExt cx="218530" cy="187252"/>
          </a:xfrm>
        </p:grpSpPr>
        <p:grpSp>
          <p:nvGrpSpPr>
            <p:cNvPr id="10092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48" name="Rectangle 2447"/>
              <p:cNvSpPr/>
              <p:nvPr/>
            </p:nvSpPr>
            <p:spPr>
              <a:xfrm>
                <a:off x="3758745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49" name="Rectangle 2448"/>
              <p:cNvSpPr/>
              <p:nvPr/>
            </p:nvSpPr>
            <p:spPr>
              <a:xfrm>
                <a:off x="3872517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93" name="TextBox 2445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094" name="TextBox 2446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904" name="Group 2449"/>
          <p:cNvGrpSpPr>
            <a:grpSpLocks/>
          </p:cNvGrpSpPr>
          <p:nvPr/>
        </p:nvGrpSpPr>
        <p:grpSpPr bwMode="auto">
          <a:xfrm>
            <a:off x="11141075" y="5505450"/>
            <a:ext cx="219075" cy="187325"/>
            <a:chOff x="11189686" y="346155"/>
            <a:chExt cx="218530" cy="187252"/>
          </a:xfrm>
        </p:grpSpPr>
        <p:grpSp>
          <p:nvGrpSpPr>
            <p:cNvPr id="10087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2454" name="Rectangle 2453"/>
              <p:cNvSpPr/>
              <p:nvPr/>
            </p:nvSpPr>
            <p:spPr>
              <a:xfrm>
                <a:off x="3758745" y="175984"/>
                <a:ext cx="102583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55" name="Rectangle 2454"/>
              <p:cNvSpPr/>
              <p:nvPr/>
            </p:nvSpPr>
            <p:spPr>
              <a:xfrm>
                <a:off x="3872519" y="175984"/>
                <a:ext cx="102581" cy="14035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88" name="TextBox 2451"/>
            <p:cNvSpPr txBox="1">
              <a:spLocks noChangeArrowheads="1"/>
            </p:cNvSpPr>
            <p:nvPr/>
          </p:nvSpPr>
          <p:spPr bwMode="auto">
            <a:xfrm>
              <a:off x="11189686" y="34615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  <p:sp>
          <p:nvSpPr>
            <p:cNvPr id="10089" name="TextBox 2452"/>
            <p:cNvSpPr txBox="1">
              <a:spLocks noChangeArrowheads="1"/>
            </p:cNvSpPr>
            <p:nvPr/>
          </p:nvSpPr>
          <p:spPr bwMode="auto">
            <a:xfrm>
              <a:off x="11280094" y="348741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8905" name="Group 2455"/>
          <p:cNvGrpSpPr>
            <a:grpSpLocks/>
          </p:cNvGrpSpPr>
          <p:nvPr/>
        </p:nvGrpSpPr>
        <p:grpSpPr bwMode="auto">
          <a:xfrm>
            <a:off x="3944938" y="3702050"/>
            <a:ext cx="211137" cy="173038"/>
            <a:chOff x="3890075" y="335796"/>
            <a:chExt cx="212096" cy="171863"/>
          </a:xfrm>
        </p:grpSpPr>
        <p:grpSp>
          <p:nvGrpSpPr>
            <p:cNvPr id="10082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2460" name="Rectangle 2459"/>
              <p:cNvSpPr/>
              <p:nvPr/>
            </p:nvSpPr>
            <p:spPr>
              <a:xfrm>
                <a:off x="3759099" y="177671"/>
                <a:ext cx="101427" cy="13945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61" name="Rectangle 2460"/>
              <p:cNvSpPr/>
              <p:nvPr/>
            </p:nvSpPr>
            <p:spPr>
              <a:xfrm>
                <a:off x="3873673" y="177671"/>
                <a:ext cx="101427" cy="13945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83" name="TextBox 2457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084" name="TextBox 2458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906" name="Group 2461"/>
          <p:cNvGrpSpPr>
            <a:grpSpLocks/>
          </p:cNvGrpSpPr>
          <p:nvPr/>
        </p:nvGrpSpPr>
        <p:grpSpPr bwMode="auto">
          <a:xfrm>
            <a:off x="3957638" y="4010025"/>
            <a:ext cx="212725" cy="171450"/>
            <a:chOff x="3890075" y="335796"/>
            <a:chExt cx="212096" cy="171863"/>
          </a:xfrm>
        </p:grpSpPr>
        <p:grpSp>
          <p:nvGrpSpPr>
            <p:cNvPr id="10077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2466" name="Rectangle 2465"/>
              <p:cNvSpPr/>
              <p:nvPr/>
            </p:nvSpPr>
            <p:spPr>
              <a:xfrm>
                <a:off x="3758848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67" name="Rectangle 2466"/>
              <p:cNvSpPr/>
              <p:nvPr/>
            </p:nvSpPr>
            <p:spPr>
              <a:xfrm>
                <a:off x="3872566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78" name="TextBox 2463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079" name="TextBox 2464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907" name="Group 2467"/>
          <p:cNvGrpSpPr>
            <a:grpSpLocks/>
          </p:cNvGrpSpPr>
          <p:nvPr/>
        </p:nvGrpSpPr>
        <p:grpSpPr bwMode="auto">
          <a:xfrm>
            <a:off x="3959225" y="4305300"/>
            <a:ext cx="211138" cy="171450"/>
            <a:chOff x="3890075" y="335796"/>
            <a:chExt cx="212096" cy="171863"/>
          </a:xfrm>
        </p:grpSpPr>
        <p:grpSp>
          <p:nvGrpSpPr>
            <p:cNvPr id="10072" name="Group 1761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2472" name="Rectangle 2471"/>
              <p:cNvSpPr/>
              <p:nvPr/>
            </p:nvSpPr>
            <p:spPr>
              <a:xfrm>
                <a:off x="3759099" y="179703"/>
                <a:ext cx="101426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73" name="Rectangle 2472"/>
              <p:cNvSpPr/>
              <p:nvPr/>
            </p:nvSpPr>
            <p:spPr>
              <a:xfrm>
                <a:off x="3873674" y="179703"/>
                <a:ext cx="101426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73" name="TextBox 2469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074" name="TextBox 2470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908" name="Group 2473"/>
          <p:cNvGrpSpPr>
            <a:grpSpLocks/>
          </p:cNvGrpSpPr>
          <p:nvPr/>
        </p:nvGrpSpPr>
        <p:grpSpPr bwMode="auto">
          <a:xfrm>
            <a:off x="3960813" y="4594225"/>
            <a:ext cx="212725" cy="171450"/>
            <a:chOff x="3890075" y="335796"/>
            <a:chExt cx="212096" cy="171863"/>
          </a:xfrm>
        </p:grpSpPr>
        <p:grpSp>
          <p:nvGrpSpPr>
            <p:cNvPr id="10067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2478" name="Rectangle 2477"/>
              <p:cNvSpPr/>
              <p:nvPr/>
            </p:nvSpPr>
            <p:spPr>
              <a:xfrm>
                <a:off x="3758848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79" name="Rectangle 2478"/>
              <p:cNvSpPr/>
              <p:nvPr/>
            </p:nvSpPr>
            <p:spPr>
              <a:xfrm>
                <a:off x="3872566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68" name="TextBox 2475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069" name="TextBox 2476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909" name="Group 2479"/>
          <p:cNvGrpSpPr>
            <a:grpSpLocks/>
          </p:cNvGrpSpPr>
          <p:nvPr/>
        </p:nvGrpSpPr>
        <p:grpSpPr bwMode="auto">
          <a:xfrm>
            <a:off x="3952875" y="4902200"/>
            <a:ext cx="211138" cy="171450"/>
            <a:chOff x="3890075" y="335796"/>
            <a:chExt cx="212096" cy="171863"/>
          </a:xfrm>
        </p:grpSpPr>
        <p:grpSp>
          <p:nvGrpSpPr>
            <p:cNvPr id="10062" name="Group 14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2484" name="Rectangle 2483"/>
              <p:cNvSpPr/>
              <p:nvPr/>
            </p:nvSpPr>
            <p:spPr>
              <a:xfrm>
                <a:off x="3759099" y="179703"/>
                <a:ext cx="101426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85" name="Rectangle 2484"/>
              <p:cNvSpPr/>
              <p:nvPr/>
            </p:nvSpPr>
            <p:spPr>
              <a:xfrm>
                <a:off x="3873674" y="179703"/>
                <a:ext cx="101426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63" name="TextBox 2481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064" name="TextBox 2482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910" name="Group 2485"/>
          <p:cNvGrpSpPr>
            <a:grpSpLocks/>
          </p:cNvGrpSpPr>
          <p:nvPr/>
        </p:nvGrpSpPr>
        <p:grpSpPr bwMode="auto">
          <a:xfrm>
            <a:off x="3952875" y="5197475"/>
            <a:ext cx="212725" cy="171450"/>
            <a:chOff x="3890075" y="335796"/>
            <a:chExt cx="212096" cy="171863"/>
          </a:xfrm>
        </p:grpSpPr>
        <p:grpSp>
          <p:nvGrpSpPr>
            <p:cNvPr id="10057" name="Group 1761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2490" name="Rectangle 2489"/>
              <p:cNvSpPr/>
              <p:nvPr/>
            </p:nvSpPr>
            <p:spPr>
              <a:xfrm>
                <a:off x="3758848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91" name="Rectangle 2490"/>
              <p:cNvSpPr/>
              <p:nvPr/>
            </p:nvSpPr>
            <p:spPr>
              <a:xfrm>
                <a:off x="3872567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58" name="TextBox 2487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059" name="TextBox 2488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911" name="Group 2491"/>
          <p:cNvGrpSpPr>
            <a:grpSpLocks/>
          </p:cNvGrpSpPr>
          <p:nvPr/>
        </p:nvGrpSpPr>
        <p:grpSpPr bwMode="auto">
          <a:xfrm>
            <a:off x="3949700" y="5492750"/>
            <a:ext cx="212725" cy="171450"/>
            <a:chOff x="3890075" y="335796"/>
            <a:chExt cx="212096" cy="171863"/>
          </a:xfrm>
        </p:grpSpPr>
        <p:grpSp>
          <p:nvGrpSpPr>
            <p:cNvPr id="10052" name="Group 1761"/>
            <p:cNvGrpSpPr>
              <a:grpSpLocks/>
            </p:cNvGrpSpPr>
            <p:nvPr/>
          </p:nvGrpSpPr>
          <p:grpSpPr bwMode="auto">
            <a:xfrm>
              <a:off x="3918865" y="405212"/>
              <a:ext cx="183306" cy="44227"/>
              <a:chOff x="3759200" y="177800"/>
              <a:chExt cx="215900" cy="139700"/>
            </a:xfrm>
          </p:grpSpPr>
          <p:sp>
            <p:nvSpPr>
              <p:cNvPr id="2496" name="Rectangle 2495"/>
              <p:cNvSpPr/>
              <p:nvPr/>
            </p:nvSpPr>
            <p:spPr>
              <a:xfrm>
                <a:off x="3758848" y="179703"/>
                <a:ext cx="102534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97" name="Rectangle 2496"/>
              <p:cNvSpPr/>
              <p:nvPr/>
            </p:nvSpPr>
            <p:spPr>
              <a:xfrm>
                <a:off x="3872567" y="179703"/>
                <a:ext cx="102533" cy="135717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53" name="TextBox 2493"/>
            <p:cNvSpPr txBox="1">
              <a:spLocks noChangeArrowheads="1"/>
            </p:cNvSpPr>
            <p:nvPr/>
          </p:nvSpPr>
          <p:spPr bwMode="auto">
            <a:xfrm>
              <a:off x="3890075" y="335796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10054" name="TextBox 2494"/>
            <p:cNvSpPr txBox="1">
              <a:spLocks noChangeArrowheads="1"/>
            </p:cNvSpPr>
            <p:nvPr/>
          </p:nvSpPr>
          <p:spPr bwMode="auto">
            <a:xfrm>
              <a:off x="3970151" y="338382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</p:grpSp>
      <p:grpSp>
        <p:nvGrpSpPr>
          <p:cNvPr id="8912" name="Group 2497"/>
          <p:cNvGrpSpPr>
            <a:grpSpLocks/>
          </p:cNvGrpSpPr>
          <p:nvPr/>
        </p:nvGrpSpPr>
        <p:grpSpPr bwMode="auto">
          <a:xfrm>
            <a:off x="4411663" y="1866900"/>
            <a:ext cx="223837" cy="176213"/>
            <a:chOff x="4349861" y="340361"/>
            <a:chExt cx="223847" cy="176727"/>
          </a:xfrm>
        </p:grpSpPr>
        <p:grpSp>
          <p:nvGrpSpPr>
            <p:cNvPr id="10047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502" name="Rectangle 2501"/>
              <p:cNvSpPr/>
              <p:nvPr/>
            </p:nvSpPr>
            <p:spPr>
              <a:xfrm>
                <a:off x="3760067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03" name="Rectangle 2502"/>
              <p:cNvSpPr/>
              <p:nvPr/>
            </p:nvSpPr>
            <p:spPr>
              <a:xfrm>
                <a:off x="3874128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48" name="TextBox 2499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0049" name="TextBox 2500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13" name="Group 2503"/>
          <p:cNvGrpSpPr>
            <a:grpSpLocks/>
          </p:cNvGrpSpPr>
          <p:nvPr/>
        </p:nvGrpSpPr>
        <p:grpSpPr bwMode="auto">
          <a:xfrm>
            <a:off x="4408488" y="2233613"/>
            <a:ext cx="223837" cy="176212"/>
            <a:chOff x="4349861" y="340361"/>
            <a:chExt cx="223847" cy="176727"/>
          </a:xfrm>
        </p:grpSpPr>
        <p:grpSp>
          <p:nvGrpSpPr>
            <p:cNvPr id="10042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508" name="Rectangle 2507"/>
              <p:cNvSpPr/>
              <p:nvPr/>
            </p:nvSpPr>
            <p:spPr>
              <a:xfrm>
                <a:off x="3760067" y="179127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09" name="Rectangle 2508"/>
              <p:cNvSpPr/>
              <p:nvPr/>
            </p:nvSpPr>
            <p:spPr>
              <a:xfrm>
                <a:off x="3874128" y="179127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43" name="TextBox 2505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0044" name="TextBox 2506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14" name="Group 2509"/>
          <p:cNvGrpSpPr>
            <a:grpSpLocks/>
          </p:cNvGrpSpPr>
          <p:nvPr/>
        </p:nvGrpSpPr>
        <p:grpSpPr bwMode="auto">
          <a:xfrm>
            <a:off x="4445000" y="2543175"/>
            <a:ext cx="223838" cy="177800"/>
            <a:chOff x="4349861" y="340361"/>
            <a:chExt cx="223847" cy="176727"/>
          </a:xfrm>
        </p:grpSpPr>
        <p:grpSp>
          <p:nvGrpSpPr>
            <p:cNvPr id="10037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514" name="Rectangle 2513"/>
              <p:cNvSpPr/>
              <p:nvPr/>
            </p:nvSpPr>
            <p:spPr>
              <a:xfrm>
                <a:off x="3760067" y="177288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15" name="Rectangle 2514"/>
              <p:cNvSpPr/>
              <p:nvPr/>
            </p:nvSpPr>
            <p:spPr>
              <a:xfrm>
                <a:off x="3874128" y="177288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38" name="TextBox 2511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0039" name="TextBox 2512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15" name="Group 2515"/>
          <p:cNvGrpSpPr>
            <a:grpSpLocks/>
          </p:cNvGrpSpPr>
          <p:nvPr/>
        </p:nvGrpSpPr>
        <p:grpSpPr bwMode="auto">
          <a:xfrm>
            <a:off x="4413250" y="2851150"/>
            <a:ext cx="223838" cy="176213"/>
            <a:chOff x="4349861" y="340361"/>
            <a:chExt cx="223847" cy="176727"/>
          </a:xfrm>
        </p:grpSpPr>
        <p:grpSp>
          <p:nvGrpSpPr>
            <p:cNvPr id="10032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520" name="Rectangle 2519"/>
              <p:cNvSpPr/>
              <p:nvPr/>
            </p:nvSpPr>
            <p:spPr>
              <a:xfrm>
                <a:off x="3760067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21" name="Rectangle 2520"/>
              <p:cNvSpPr/>
              <p:nvPr/>
            </p:nvSpPr>
            <p:spPr>
              <a:xfrm>
                <a:off x="3874128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33" name="TextBox 2517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0034" name="TextBox 2518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16" name="Group 2521"/>
          <p:cNvGrpSpPr>
            <a:grpSpLocks/>
          </p:cNvGrpSpPr>
          <p:nvPr/>
        </p:nvGrpSpPr>
        <p:grpSpPr bwMode="auto">
          <a:xfrm>
            <a:off x="4403725" y="3130550"/>
            <a:ext cx="223838" cy="176213"/>
            <a:chOff x="4349861" y="340361"/>
            <a:chExt cx="223847" cy="176727"/>
          </a:xfrm>
        </p:grpSpPr>
        <p:grpSp>
          <p:nvGrpSpPr>
            <p:cNvPr id="10027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526" name="Rectangle 2525"/>
              <p:cNvSpPr/>
              <p:nvPr/>
            </p:nvSpPr>
            <p:spPr>
              <a:xfrm>
                <a:off x="3760067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27" name="Rectangle 2526"/>
              <p:cNvSpPr/>
              <p:nvPr/>
            </p:nvSpPr>
            <p:spPr>
              <a:xfrm>
                <a:off x="3874128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28" name="TextBox 2523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0029" name="TextBox 2524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17" name="Group 2527"/>
          <p:cNvGrpSpPr>
            <a:grpSpLocks/>
          </p:cNvGrpSpPr>
          <p:nvPr/>
        </p:nvGrpSpPr>
        <p:grpSpPr bwMode="auto">
          <a:xfrm>
            <a:off x="4406900" y="3408363"/>
            <a:ext cx="223838" cy="177800"/>
            <a:chOff x="4349861" y="340361"/>
            <a:chExt cx="223847" cy="176727"/>
          </a:xfrm>
        </p:grpSpPr>
        <p:grpSp>
          <p:nvGrpSpPr>
            <p:cNvPr id="10022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532" name="Rectangle 2531"/>
              <p:cNvSpPr/>
              <p:nvPr/>
            </p:nvSpPr>
            <p:spPr>
              <a:xfrm>
                <a:off x="3760067" y="177285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33" name="Rectangle 2532"/>
              <p:cNvSpPr/>
              <p:nvPr/>
            </p:nvSpPr>
            <p:spPr>
              <a:xfrm>
                <a:off x="3874128" y="177285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23" name="TextBox 2529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0024" name="TextBox 2530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18" name="Group 2533"/>
          <p:cNvGrpSpPr>
            <a:grpSpLocks/>
          </p:cNvGrpSpPr>
          <p:nvPr/>
        </p:nvGrpSpPr>
        <p:grpSpPr bwMode="auto">
          <a:xfrm>
            <a:off x="4416425" y="3698875"/>
            <a:ext cx="223838" cy="177800"/>
            <a:chOff x="4349861" y="340361"/>
            <a:chExt cx="223847" cy="176727"/>
          </a:xfrm>
        </p:grpSpPr>
        <p:grpSp>
          <p:nvGrpSpPr>
            <p:cNvPr id="10017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538" name="Rectangle 2537"/>
              <p:cNvSpPr/>
              <p:nvPr/>
            </p:nvSpPr>
            <p:spPr>
              <a:xfrm>
                <a:off x="3760067" y="177288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39" name="Rectangle 2538"/>
              <p:cNvSpPr/>
              <p:nvPr/>
            </p:nvSpPr>
            <p:spPr>
              <a:xfrm>
                <a:off x="3874128" y="177288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0018" name="TextBox 2535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10019" name="TextBox 2536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19" name="Group 2539"/>
          <p:cNvGrpSpPr>
            <a:grpSpLocks/>
          </p:cNvGrpSpPr>
          <p:nvPr/>
        </p:nvGrpSpPr>
        <p:grpSpPr bwMode="auto">
          <a:xfrm>
            <a:off x="4922838" y="1879600"/>
            <a:ext cx="225425" cy="169863"/>
            <a:chOff x="4837987" y="358445"/>
            <a:chExt cx="225080" cy="169305"/>
          </a:xfrm>
        </p:grpSpPr>
        <p:grpSp>
          <p:nvGrpSpPr>
            <p:cNvPr id="10012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44" name="Rectangle 2543"/>
              <p:cNvSpPr/>
              <p:nvPr/>
            </p:nvSpPr>
            <p:spPr>
              <a:xfrm>
                <a:off x="3758538" y="179154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45" name="Rectangle 2544"/>
              <p:cNvSpPr/>
              <p:nvPr/>
            </p:nvSpPr>
            <p:spPr>
              <a:xfrm>
                <a:off x="3872419" y="179154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0013" name="TextBox 2541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0014" name="TextBox 2542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0" name="Group 2545"/>
          <p:cNvGrpSpPr>
            <a:grpSpLocks/>
          </p:cNvGrpSpPr>
          <p:nvPr/>
        </p:nvGrpSpPr>
        <p:grpSpPr bwMode="auto">
          <a:xfrm>
            <a:off x="4919663" y="2244725"/>
            <a:ext cx="225425" cy="169863"/>
            <a:chOff x="4837987" y="358445"/>
            <a:chExt cx="225080" cy="169305"/>
          </a:xfrm>
        </p:grpSpPr>
        <p:grpSp>
          <p:nvGrpSpPr>
            <p:cNvPr id="10007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50" name="Rectangle 2549"/>
              <p:cNvSpPr/>
              <p:nvPr/>
            </p:nvSpPr>
            <p:spPr>
              <a:xfrm>
                <a:off x="3758538" y="179154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51" name="Rectangle 2550"/>
              <p:cNvSpPr/>
              <p:nvPr/>
            </p:nvSpPr>
            <p:spPr>
              <a:xfrm>
                <a:off x="3872419" y="179154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0008" name="TextBox 2547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0009" name="TextBox 2548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1" name="Group 2551"/>
          <p:cNvGrpSpPr>
            <a:grpSpLocks/>
          </p:cNvGrpSpPr>
          <p:nvPr/>
        </p:nvGrpSpPr>
        <p:grpSpPr bwMode="auto">
          <a:xfrm>
            <a:off x="4957763" y="2535238"/>
            <a:ext cx="223837" cy="169862"/>
            <a:chOff x="4837987" y="358445"/>
            <a:chExt cx="225080" cy="169305"/>
          </a:xfrm>
        </p:grpSpPr>
        <p:grpSp>
          <p:nvGrpSpPr>
            <p:cNvPr id="10002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56" name="Rectangle 2555"/>
              <p:cNvSpPr/>
              <p:nvPr/>
            </p:nvSpPr>
            <p:spPr>
              <a:xfrm>
                <a:off x="3758883" y="179151"/>
                <a:ext cx="101528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57" name="Rectangle 2556"/>
              <p:cNvSpPr/>
              <p:nvPr/>
            </p:nvSpPr>
            <p:spPr>
              <a:xfrm>
                <a:off x="3873572" y="179151"/>
                <a:ext cx="101528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10003" name="TextBox 2553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10004" name="TextBox 2554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2" name="Group 2557"/>
          <p:cNvGrpSpPr>
            <a:grpSpLocks/>
          </p:cNvGrpSpPr>
          <p:nvPr/>
        </p:nvGrpSpPr>
        <p:grpSpPr bwMode="auto">
          <a:xfrm>
            <a:off x="4913313" y="2854325"/>
            <a:ext cx="225425" cy="169863"/>
            <a:chOff x="4837987" y="358445"/>
            <a:chExt cx="225080" cy="169305"/>
          </a:xfrm>
        </p:grpSpPr>
        <p:grpSp>
          <p:nvGrpSpPr>
            <p:cNvPr id="9997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62" name="Rectangle 2561"/>
              <p:cNvSpPr/>
              <p:nvPr/>
            </p:nvSpPr>
            <p:spPr>
              <a:xfrm>
                <a:off x="3758538" y="179154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63" name="Rectangle 2562"/>
              <p:cNvSpPr/>
              <p:nvPr/>
            </p:nvSpPr>
            <p:spPr>
              <a:xfrm>
                <a:off x="3872419" y="179154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98" name="TextBox 2559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99" name="TextBox 2560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3" name="Group 2563"/>
          <p:cNvGrpSpPr>
            <a:grpSpLocks/>
          </p:cNvGrpSpPr>
          <p:nvPr/>
        </p:nvGrpSpPr>
        <p:grpSpPr bwMode="auto">
          <a:xfrm>
            <a:off x="4911725" y="3127375"/>
            <a:ext cx="223838" cy="169863"/>
            <a:chOff x="4837987" y="358445"/>
            <a:chExt cx="225080" cy="169305"/>
          </a:xfrm>
        </p:grpSpPr>
        <p:grpSp>
          <p:nvGrpSpPr>
            <p:cNvPr id="9992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68" name="Rectangle 2567"/>
              <p:cNvSpPr/>
              <p:nvPr/>
            </p:nvSpPr>
            <p:spPr>
              <a:xfrm>
                <a:off x="3758883" y="179154"/>
                <a:ext cx="101528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69" name="Rectangle 2568"/>
              <p:cNvSpPr/>
              <p:nvPr/>
            </p:nvSpPr>
            <p:spPr>
              <a:xfrm>
                <a:off x="3873572" y="179154"/>
                <a:ext cx="101528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93" name="TextBox 2565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94" name="TextBox 2566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4" name="Group 2569"/>
          <p:cNvGrpSpPr>
            <a:grpSpLocks/>
          </p:cNvGrpSpPr>
          <p:nvPr/>
        </p:nvGrpSpPr>
        <p:grpSpPr bwMode="auto">
          <a:xfrm>
            <a:off x="4919663" y="3413125"/>
            <a:ext cx="225425" cy="168275"/>
            <a:chOff x="4837987" y="358445"/>
            <a:chExt cx="225080" cy="169305"/>
          </a:xfrm>
        </p:grpSpPr>
        <p:grpSp>
          <p:nvGrpSpPr>
            <p:cNvPr id="9987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74" name="Rectangle 2573"/>
              <p:cNvSpPr/>
              <p:nvPr/>
            </p:nvSpPr>
            <p:spPr>
              <a:xfrm>
                <a:off x="3758538" y="175947"/>
                <a:ext cx="102680" cy="14126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75" name="Rectangle 2574"/>
              <p:cNvSpPr/>
              <p:nvPr/>
            </p:nvSpPr>
            <p:spPr>
              <a:xfrm>
                <a:off x="3872419" y="175947"/>
                <a:ext cx="102681" cy="14126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88" name="TextBox 2571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89" name="TextBox 2572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5" name="Group 2575"/>
          <p:cNvGrpSpPr>
            <a:grpSpLocks/>
          </p:cNvGrpSpPr>
          <p:nvPr/>
        </p:nvGrpSpPr>
        <p:grpSpPr bwMode="auto">
          <a:xfrm>
            <a:off x="4911725" y="3703638"/>
            <a:ext cx="223838" cy="168275"/>
            <a:chOff x="4837987" y="358445"/>
            <a:chExt cx="225080" cy="169305"/>
          </a:xfrm>
        </p:grpSpPr>
        <p:grpSp>
          <p:nvGrpSpPr>
            <p:cNvPr id="9982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80" name="Rectangle 2579"/>
              <p:cNvSpPr/>
              <p:nvPr/>
            </p:nvSpPr>
            <p:spPr>
              <a:xfrm>
                <a:off x="3758883" y="175947"/>
                <a:ext cx="101528" cy="14126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81" name="Rectangle 2580"/>
              <p:cNvSpPr/>
              <p:nvPr/>
            </p:nvSpPr>
            <p:spPr>
              <a:xfrm>
                <a:off x="3873572" y="175947"/>
                <a:ext cx="101528" cy="14126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83" name="TextBox 2577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84" name="TextBox 2578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6" name="Group 2581"/>
          <p:cNvGrpSpPr>
            <a:grpSpLocks/>
          </p:cNvGrpSpPr>
          <p:nvPr/>
        </p:nvGrpSpPr>
        <p:grpSpPr bwMode="auto">
          <a:xfrm>
            <a:off x="4919663" y="4022725"/>
            <a:ext cx="225425" cy="168275"/>
            <a:chOff x="4837987" y="358445"/>
            <a:chExt cx="225080" cy="169305"/>
          </a:xfrm>
        </p:grpSpPr>
        <p:grpSp>
          <p:nvGrpSpPr>
            <p:cNvPr id="9977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86" name="Rectangle 2585"/>
              <p:cNvSpPr/>
              <p:nvPr/>
            </p:nvSpPr>
            <p:spPr>
              <a:xfrm>
                <a:off x="3758538" y="175947"/>
                <a:ext cx="102680" cy="14126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87" name="Rectangle 2586"/>
              <p:cNvSpPr/>
              <p:nvPr/>
            </p:nvSpPr>
            <p:spPr>
              <a:xfrm>
                <a:off x="3872419" y="175947"/>
                <a:ext cx="102681" cy="14126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78" name="TextBox 2583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79" name="TextBox 2584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7" name="Group 2587"/>
          <p:cNvGrpSpPr>
            <a:grpSpLocks/>
          </p:cNvGrpSpPr>
          <p:nvPr/>
        </p:nvGrpSpPr>
        <p:grpSpPr bwMode="auto">
          <a:xfrm>
            <a:off x="4922838" y="4306888"/>
            <a:ext cx="225425" cy="169862"/>
            <a:chOff x="4837987" y="358445"/>
            <a:chExt cx="225080" cy="169305"/>
          </a:xfrm>
        </p:grpSpPr>
        <p:grpSp>
          <p:nvGrpSpPr>
            <p:cNvPr id="9972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92" name="Rectangle 2591"/>
              <p:cNvSpPr/>
              <p:nvPr/>
            </p:nvSpPr>
            <p:spPr>
              <a:xfrm>
                <a:off x="3758538" y="179151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93" name="Rectangle 2592"/>
              <p:cNvSpPr/>
              <p:nvPr/>
            </p:nvSpPr>
            <p:spPr>
              <a:xfrm>
                <a:off x="3872419" y="179151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73" name="TextBox 2589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74" name="TextBox 2590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8" name="Group 2593"/>
          <p:cNvGrpSpPr>
            <a:grpSpLocks/>
          </p:cNvGrpSpPr>
          <p:nvPr/>
        </p:nvGrpSpPr>
        <p:grpSpPr bwMode="auto">
          <a:xfrm>
            <a:off x="4919663" y="4597400"/>
            <a:ext cx="225425" cy="169863"/>
            <a:chOff x="4837987" y="358445"/>
            <a:chExt cx="225080" cy="169305"/>
          </a:xfrm>
        </p:grpSpPr>
        <p:grpSp>
          <p:nvGrpSpPr>
            <p:cNvPr id="9967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598" name="Rectangle 2597"/>
              <p:cNvSpPr/>
              <p:nvPr/>
            </p:nvSpPr>
            <p:spPr>
              <a:xfrm>
                <a:off x="3758538" y="179154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599" name="Rectangle 2598"/>
              <p:cNvSpPr/>
              <p:nvPr/>
            </p:nvSpPr>
            <p:spPr>
              <a:xfrm>
                <a:off x="3872419" y="179154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68" name="TextBox 2595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69" name="TextBox 2596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29" name="Group 2599"/>
          <p:cNvGrpSpPr>
            <a:grpSpLocks/>
          </p:cNvGrpSpPr>
          <p:nvPr/>
        </p:nvGrpSpPr>
        <p:grpSpPr bwMode="auto">
          <a:xfrm>
            <a:off x="4911725" y="4910138"/>
            <a:ext cx="223838" cy="169862"/>
            <a:chOff x="4837987" y="358445"/>
            <a:chExt cx="225080" cy="169305"/>
          </a:xfrm>
        </p:grpSpPr>
        <p:grpSp>
          <p:nvGrpSpPr>
            <p:cNvPr id="9962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604" name="Rectangle 2603"/>
              <p:cNvSpPr/>
              <p:nvPr/>
            </p:nvSpPr>
            <p:spPr>
              <a:xfrm>
                <a:off x="3758883" y="179151"/>
                <a:ext cx="101528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05" name="Rectangle 2604"/>
              <p:cNvSpPr/>
              <p:nvPr/>
            </p:nvSpPr>
            <p:spPr>
              <a:xfrm>
                <a:off x="3873572" y="179151"/>
                <a:ext cx="101528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63" name="TextBox 2601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64" name="TextBox 2602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30" name="Group 2605"/>
          <p:cNvGrpSpPr>
            <a:grpSpLocks/>
          </p:cNvGrpSpPr>
          <p:nvPr/>
        </p:nvGrpSpPr>
        <p:grpSpPr bwMode="auto">
          <a:xfrm>
            <a:off x="4913313" y="5207000"/>
            <a:ext cx="225425" cy="169863"/>
            <a:chOff x="4837987" y="358445"/>
            <a:chExt cx="225080" cy="169305"/>
          </a:xfrm>
        </p:grpSpPr>
        <p:grpSp>
          <p:nvGrpSpPr>
            <p:cNvPr id="9957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610" name="Rectangle 2609"/>
              <p:cNvSpPr/>
              <p:nvPr/>
            </p:nvSpPr>
            <p:spPr>
              <a:xfrm>
                <a:off x="3758538" y="179154"/>
                <a:ext cx="102680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11" name="Rectangle 2610"/>
              <p:cNvSpPr/>
              <p:nvPr/>
            </p:nvSpPr>
            <p:spPr>
              <a:xfrm>
                <a:off x="3872419" y="179154"/>
                <a:ext cx="102681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58" name="TextBox 2607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59" name="TextBox 2608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31" name="Group 2611"/>
          <p:cNvGrpSpPr>
            <a:grpSpLocks/>
          </p:cNvGrpSpPr>
          <p:nvPr/>
        </p:nvGrpSpPr>
        <p:grpSpPr bwMode="auto">
          <a:xfrm>
            <a:off x="4927600" y="5502275"/>
            <a:ext cx="225425" cy="169863"/>
            <a:chOff x="4837987" y="358445"/>
            <a:chExt cx="225080" cy="169305"/>
          </a:xfrm>
        </p:grpSpPr>
        <p:grpSp>
          <p:nvGrpSpPr>
            <p:cNvPr id="9952" name="Group 18"/>
            <p:cNvGrpSpPr>
              <a:grpSpLocks/>
            </p:cNvGrpSpPr>
            <p:nvPr/>
          </p:nvGrpSpPr>
          <p:grpSpPr bwMode="auto">
            <a:xfrm>
              <a:off x="4879761" y="419726"/>
              <a:ext cx="183306" cy="44227"/>
              <a:chOff x="3759200" y="177800"/>
              <a:chExt cx="215900" cy="139700"/>
            </a:xfrm>
          </p:grpSpPr>
          <p:sp>
            <p:nvSpPr>
              <p:cNvPr id="2616" name="Rectangle 2615"/>
              <p:cNvSpPr/>
              <p:nvPr/>
            </p:nvSpPr>
            <p:spPr>
              <a:xfrm>
                <a:off x="3758538" y="179154"/>
                <a:ext cx="102681" cy="13994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17" name="Rectangle 2616"/>
              <p:cNvSpPr/>
              <p:nvPr/>
            </p:nvSpPr>
            <p:spPr>
              <a:xfrm>
                <a:off x="3872420" y="179154"/>
                <a:ext cx="102680" cy="1399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53" name="TextBox 2613"/>
            <p:cNvSpPr txBox="1">
              <a:spLocks noChangeArrowheads="1"/>
            </p:cNvSpPr>
            <p:nvPr/>
          </p:nvSpPr>
          <p:spPr bwMode="auto">
            <a:xfrm>
              <a:off x="4941388" y="35844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954" name="TextBox 2614"/>
            <p:cNvSpPr txBox="1">
              <a:spLocks noChangeArrowheads="1"/>
            </p:cNvSpPr>
            <p:nvPr/>
          </p:nvSpPr>
          <p:spPr bwMode="auto">
            <a:xfrm>
              <a:off x="4837987" y="35847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32" name="Group 2617"/>
          <p:cNvGrpSpPr>
            <a:grpSpLocks/>
          </p:cNvGrpSpPr>
          <p:nvPr/>
        </p:nvGrpSpPr>
        <p:grpSpPr bwMode="auto">
          <a:xfrm>
            <a:off x="4413250" y="4013200"/>
            <a:ext cx="223838" cy="176213"/>
            <a:chOff x="4349861" y="340361"/>
            <a:chExt cx="223847" cy="176727"/>
          </a:xfrm>
        </p:grpSpPr>
        <p:grpSp>
          <p:nvGrpSpPr>
            <p:cNvPr id="9947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622" name="Rectangle 2621"/>
              <p:cNvSpPr/>
              <p:nvPr/>
            </p:nvSpPr>
            <p:spPr>
              <a:xfrm>
                <a:off x="3760067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23" name="Rectangle 2622"/>
              <p:cNvSpPr/>
              <p:nvPr/>
            </p:nvSpPr>
            <p:spPr>
              <a:xfrm>
                <a:off x="3874128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948" name="TextBox 2619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949" name="TextBox 2620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33" name="Group 2623"/>
          <p:cNvGrpSpPr>
            <a:grpSpLocks/>
          </p:cNvGrpSpPr>
          <p:nvPr/>
        </p:nvGrpSpPr>
        <p:grpSpPr bwMode="auto">
          <a:xfrm>
            <a:off x="4403725" y="4303713"/>
            <a:ext cx="223838" cy="176212"/>
            <a:chOff x="4349861" y="340361"/>
            <a:chExt cx="223847" cy="176727"/>
          </a:xfrm>
        </p:grpSpPr>
        <p:grpSp>
          <p:nvGrpSpPr>
            <p:cNvPr id="9942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628" name="Rectangle 2627"/>
              <p:cNvSpPr/>
              <p:nvPr/>
            </p:nvSpPr>
            <p:spPr>
              <a:xfrm>
                <a:off x="3760067" y="179127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29" name="Rectangle 2628"/>
              <p:cNvSpPr/>
              <p:nvPr/>
            </p:nvSpPr>
            <p:spPr>
              <a:xfrm>
                <a:off x="3874128" y="179127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943" name="TextBox 2625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944" name="TextBox 2626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34" name="Group 2629"/>
          <p:cNvGrpSpPr>
            <a:grpSpLocks/>
          </p:cNvGrpSpPr>
          <p:nvPr/>
        </p:nvGrpSpPr>
        <p:grpSpPr bwMode="auto">
          <a:xfrm>
            <a:off x="4419600" y="4598988"/>
            <a:ext cx="223838" cy="177800"/>
            <a:chOff x="4349861" y="340361"/>
            <a:chExt cx="223847" cy="176727"/>
          </a:xfrm>
        </p:grpSpPr>
        <p:grpSp>
          <p:nvGrpSpPr>
            <p:cNvPr id="9937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634" name="Rectangle 2633"/>
              <p:cNvSpPr/>
              <p:nvPr/>
            </p:nvSpPr>
            <p:spPr>
              <a:xfrm>
                <a:off x="3760067" y="177285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35" name="Rectangle 2634"/>
              <p:cNvSpPr/>
              <p:nvPr/>
            </p:nvSpPr>
            <p:spPr>
              <a:xfrm>
                <a:off x="3874128" y="177285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938" name="TextBox 2631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939" name="TextBox 2632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35" name="Group 2635"/>
          <p:cNvGrpSpPr>
            <a:grpSpLocks/>
          </p:cNvGrpSpPr>
          <p:nvPr/>
        </p:nvGrpSpPr>
        <p:grpSpPr bwMode="auto">
          <a:xfrm>
            <a:off x="4410075" y="4906963"/>
            <a:ext cx="223838" cy="176212"/>
            <a:chOff x="4349861" y="340361"/>
            <a:chExt cx="223847" cy="176727"/>
          </a:xfrm>
        </p:grpSpPr>
        <p:grpSp>
          <p:nvGrpSpPr>
            <p:cNvPr id="9932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640" name="Rectangle 2639"/>
              <p:cNvSpPr/>
              <p:nvPr/>
            </p:nvSpPr>
            <p:spPr>
              <a:xfrm>
                <a:off x="3760067" y="179127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41" name="Rectangle 2640"/>
              <p:cNvSpPr/>
              <p:nvPr/>
            </p:nvSpPr>
            <p:spPr>
              <a:xfrm>
                <a:off x="3874128" y="179127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933" name="TextBox 2637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934" name="TextBox 2638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36" name="Group 2641"/>
          <p:cNvGrpSpPr>
            <a:grpSpLocks/>
          </p:cNvGrpSpPr>
          <p:nvPr/>
        </p:nvGrpSpPr>
        <p:grpSpPr bwMode="auto">
          <a:xfrm>
            <a:off x="4419600" y="5203825"/>
            <a:ext cx="223838" cy="176213"/>
            <a:chOff x="4349861" y="340361"/>
            <a:chExt cx="223847" cy="176727"/>
          </a:xfrm>
        </p:grpSpPr>
        <p:grpSp>
          <p:nvGrpSpPr>
            <p:cNvPr id="9927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646" name="Rectangle 2645"/>
              <p:cNvSpPr/>
              <p:nvPr/>
            </p:nvSpPr>
            <p:spPr>
              <a:xfrm>
                <a:off x="3760067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47" name="Rectangle 2646"/>
              <p:cNvSpPr/>
              <p:nvPr/>
            </p:nvSpPr>
            <p:spPr>
              <a:xfrm>
                <a:off x="3874128" y="179131"/>
                <a:ext cx="100972" cy="140815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928" name="TextBox 2643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929" name="TextBox 2644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37" name="Group 2647"/>
          <p:cNvGrpSpPr>
            <a:grpSpLocks/>
          </p:cNvGrpSpPr>
          <p:nvPr/>
        </p:nvGrpSpPr>
        <p:grpSpPr bwMode="auto">
          <a:xfrm>
            <a:off x="4416425" y="5499100"/>
            <a:ext cx="223838" cy="177800"/>
            <a:chOff x="4349861" y="340361"/>
            <a:chExt cx="223847" cy="176727"/>
          </a:xfrm>
        </p:grpSpPr>
        <p:grpSp>
          <p:nvGrpSpPr>
            <p:cNvPr id="9922" name="Group 79"/>
            <p:cNvGrpSpPr>
              <a:grpSpLocks/>
            </p:cNvGrpSpPr>
            <p:nvPr/>
          </p:nvGrpSpPr>
          <p:grpSpPr bwMode="auto">
            <a:xfrm>
              <a:off x="4390402" y="405218"/>
              <a:ext cx="183306" cy="44227"/>
              <a:chOff x="3759200" y="177800"/>
              <a:chExt cx="215900" cy="139700"/>
            </a:xfrm>
          </p:grpSpPr>
          <p:sp>
            <p:nvSpPr>
              <p:cNvPr id="2652" name="Rectangle 2651"/>
              <p:cNvSpPr/>
              <p:nvPr/>
            </p:nvSpPr>
            <p:spPr>
              <a:xfrm>
                <a:off x="3760067" y="177288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53" name="Rectangle 2652"/>
              <p:cNvSpPr/>
              <p:nvPr/>
            </p:nvSpPr>
            <p:spPr>
              <a:xfrm>
                <a:off x="3874128" y="177288"/>
                <a:ext cx="100972" cy="13955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923" name="TextBox 2649"/>
            <p:cNvSpPr txBox="1">
              <a:spLocks noChangeArrowheads="1"/>
            </p:cNvSpPr>
            <p:nvPr/>
          </p:nvSpPr>
          <p:spPr bwMode="auto">
            <a:xfrm>
              <a:off x="4349861" y="34036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924" name="TextBox 2650"/>
            <p:cNvSpPr txBox="1">
              <a:spLocks noChangeArrowheads="1"/>
            </p:cNvSpPr>
            <p:nvPr/>
          </p:nvSpPr>
          <p:spPr bwMode="auto">
            <a:xfrm>
              <a:off x="4450601" y="34781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38" name="Group 2653"/>
          <p:cNvGrpSpPr>
            <a:grpSpLocks/>
          </p:cNvGrpSpPr>
          <p:nvPr/>
        </p:nvGrpSpPr>
        <p:grpSpPr bwMode="auto">
          <a:xfrm>
            <a:off x="5397500" y="1552575"/>
            <a:ext cx="214313" cy="177800"/>
            <a:chOff x="5243596" y="351297"/>
            <a:chExt cx="215112" cy="178731"/>
          </a:xfrm>
        </p:grpSpPr>
        <p:grpSp>
          <p:nvGrpSpPr>
            <p:cNvPr id="9917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658" name="Rectangle 2657"/>
              <p:cNvSpPr/>
              <p:nvPr/>
            </p:nvSpPr>
            <p:spPr>
              <a:xfrm>
                <a:off x="3759273" y="178403"/>
                <a:ext cx="101344" cy="14113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59" name="Rectangle 2658"/>
              <p:cNvSpPr/>
              <p:nvPr/>
            </p:nvSpPr>
            <p:spPr>
              <a:xfrm>
                <a:off x="3873756" y="178403"/>
                <a:ext cx="101344" cy="141138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18" name="TextBox 2655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919" name="TextBox 2656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39" name="Group 2659"/>
          <p:cNvGrpSpPr>
            <a:grpSpLocks/>
          </p:cNvGrpSpPr>
          <p:nvPr/>
        </p:nvGrpSpPr>
        <p:grpSpPr bwMode="auto">
          <a:xfrm>
            <a:off x="5400675" y="1878013"/>
            <a:ext cx="214313" cy="177800"/>
            <a:chOff x="5243596" y="351297"/>
            <a:chExt cx="215112" cy="178731"/>
          </a:xfrm>
        </p:grpSpPr>
        <p:grpSp>
          <p:nvGrpSpPr>
            <p:cNvPr id="9912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664" name="Rectangle 2663"/>
              <p:cNvSpPr/>
              <p:nvPr/>
            </p:nvSpPr>
            <p:spPr>
              <a:xfrm>
                <a:off x="3759273" y="178400"/>
                <a:ext cx="101344" cy="14113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65" name="Rectangle 2664"/>
              <p:cNvSpPr/>
              <p:nvPr/>
            </p:nvSpPr>
            <p:spPr>
              <a:xfrm>
                <a:off x="3873756" y="178400"/>
                <a:ext cx="101344" cy="141138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13" name="TextBox 2661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914" name="TextBox 2662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0" name="Group 2665"/>
          <p:cNvGrpSpPr>
            <a:grpSpLocks/>
          </p:cNvGrpSpPr>
          <p:nvPr/>
        </p:nvGrpSpPr>
        <p:grpSpPr bwMode="auto">
          <a:xfrm>
            <a:off x="5373688" y="2236788"/>
            <a:ext cx="215900" cy="179387"/>
            <a:chOff x="5243596" y="351297"/>
            <a:chExt cx="215112" cy="178731"/>
          </a:xfrm>
        </p:grpSpPr>
        <p:grpSp>
          <p:nvGrpSpPr>
            <p:cNvPr id="9907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670" name="Rectangle 2669"/>
              <p:cNvSpPr/>
              <p:nvPr/>
            </p:nvSpPr>
            <p:spPr>
              <a:xfrm>
                <a:off x="3758997" y="176484"/>
                <a:ext cx="102462" cy="13989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71" name="Rectangle 2670"/>
              <p:cNvSpPr/>
              <p:nvPr/>
            </p:nvSpPr>
            <p:spPr>
              <a:xfrm>
                <a:off x="3872637" y="176484"/>
                <a:ext cx="102463" cy="13989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08" name="TextBox 2667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909" name="TextBox 2668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1" name="Group 2671"/>
          <p:cNvGrpSpPr>
            <a:grpSpLocks/>
          </p:cNvGrpSpPr>
          <p:nvPr/>
        </p:nvGrpSpPr>
        <p:grpSpPr bwMode="auto">
          <a:xfrm>
            <a:off x="5372100" y="2538413"/>
            <a:ext cx="214313" cy="179387"/>
            <a:chOff x="5243596" y="351297"/>
            <a:chExt cx="215112" cy="178731"/>
          </a:xfrm>
        </p:grpSpPr>
        <p:grpSp>
          <p:nvGrpSpPr>
            <p:cNvPr id="9902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676" name="Rectangle 2675"/>
              <p:cNvSpPr/>
              <p:nvPr/>
            </p:nvSpPr>
            <p:spPr>
              <a:xfrm>
                <a:off x="3759273" y="176484"/>
                <a:ext cx="101344" cy="13989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77" name="Rectangle 2676"/>
              <p:cNvSpPr/>
              <p:nvPr/>
            </p:nvSpPr>
            <p:spPr>
              <a:xfrm>
                <a:off x="3873756" y="176484"/>
                <a:ext cx="101344" cy="13989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903" name="TextBox 2673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904" name="TextBox 2674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2" name="Group 2677"/>
          <p:cNvGrpSpPr>
            <a:grpSpLocks/>
          </p:cNvGrpSpPr>
          <p:nvPr/>
        </p:nvGrpSpPr>
        <p:grpSpPr bwMode="auto">
          <a:xfrm>
            <a:off x="5368925" y="2852738"/>
            <a:ext cx="214313" cy="177800"/>
            <a:chOff x="5243596" y="351297"/>
            <a:chExt cx="215112" cy="178731"/>
          </a:xfrm>
        </p:grpSpPr>
        <p:grpSp>
          <p:nvGrpSpPr>
            <p:cNvPr id="9897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682" name="Rectangle 2681"/>
              <p:cNvSpPr/>
              <p:nvPr/>
            </p:nvSpPr>
            <p:spPr>
              <a:xfrm>
                <a:off x="3759273" y="178400"/>
                <a:ext cx="101344" cy="14113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83" name="Rectangle 2682"/>
              <p:cNvSpPr/>
              <p:nvPr/>
            </p:nvSpPr>
            <p:spPr>
              <a:xfrm>
                <a:off x="3873756" y="178400"/>
                <a:ext cx="101344" cy="141138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98" name="TextBox 2679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99" name="TextBox 2680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3" name="Group 2683"/>
          <p:cNvGrpSpPr>
            <a:grpSpLocks/>
          </p:cNvGrpSpPr>
          <p:nvPr/>
        </p:nvGrpSpPr>
        <p:grpSpPr bwMode="auto">
          <a:xfrm>
            <a:off x="5376863" y="3130550"/>
            <a:ext cx="215900" cy="179388"/>
            <a:chOff x="5243596" y="351297"/>
            <a:chExt cx="215112" cy="178731"/>
          </a:xfrm>
        </p:grpSpPr>
        <p:grpSp>
          <p:nvGrpSpPr>
            <p:cNvPr id="9892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688" name="Rectangle 2687"/>
              <p:cNvSpPr/>
              <p:nvPr/>
            </p:nvSpPr>
            <p:spPr>
              <a:xfrm>
                <a:off x="3758997" y="176485"/>
                <a:ext cx="102462" cy="13988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89" name="Rectangle 2688"/>
              <p:cNvSpPr/>
              <p:nvPr/>
            </p:nvSpPr>
            <p:spPr>
              <a:xfrm>
                <a:off x="3872637" y="176485"/>
                <a:ext cx="102463" cy="13988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93" name="TextBox 2685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94" name="TextBox 2686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4" name="Group 2689"/>
          <p:cNvGrpSpPr>
            <a:grpSpLocks/>
          </p:cNvGrpSpPr>
          <p:nvPr/>
        </p:nvGrpSpPr>
        <p:grpSpPr bwMode="auto">
          <a:xfrm>
            <a:off x="5386388" y="3403600"/>
            <a:ext cx="214312" cy="179388"/>
            <a:chOff x="5243596" y="351297"/>
            <a:chExt cx="215112" cy="178731"/>
          </a:xfrm>
        </p:grpSpPr>
        <p:grpSp>
          <p:nvGrpSpPr>
            <p:cNvPr id="9887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694" name="Rectangle 2693"/>
              <p:cNvSpPr/>
              <p:nvPr/>
            </p:nvSpPr>
            <p:spPr>
              <a:xfrm>
                <a:off x="3759273" y="176485"/>
                <a:ext cx="101345" cy="13988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695" name="Rectangle 2694"/>
              <p:cNvSpPr/>
              <p:nvPr/>
            </p:nvSpPr>
            <p:spPr>
              <a:xfrm>
                <a:off x="3873755" y="176485"/>
                <a:ext cx="101345" cy="13988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88" name="TextBox 2691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89" name="TextBox 2692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5" name="Group 2695"/>
          <p:cNvGrpSpPr>
            <a:grpSpLocks/>
          </p:cNvGrpSpPr>
          <p:nvPr/>
        </p:nvGrpSpPr>
        <p:grpSpPr bwMode="auto">
          <a:xfrm>
            <a:off x="5389563" y="3689350"/>
            <a:ext cx="214312" cy="177800"/>
            <a:chOff x="5243596" y="351297"/>
            <a:chExt cx="215112" cy="178731"/>
          </a:xfrm>
        </p:grpSpPr>
        <p:grpSp>
          <p:nvGrpSpPr>
            <p:cNvPr id="9882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700" name="Rectangle 2699"/>
              <p:cNvSpPr/>
              <p:nvPr/>
            </p:nvSpPr>
            <p:spPr>
              <a:xfrm>
                <a:off x="3759273" y="178403"/>
                <a:ext cx="101345" cy="14113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701" name="Rectangle 2700"/>
              <p:cNvSpPr/>
              <p:nvPr/>
            </p:nvSpPr>
            <p:spPr>
              <a:xfrm>
                <a:off x="3873755" y="178403"/>
                <a:ext cx="101345" cy="141138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83" name="TextBox 2697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84" name="TextBox 2698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6" name="Group 2701"/>
          <p:cNvGrpSpPr>
            <a:grpSpLocks/>
          </p:cNvGrpSpPr>
          <p:nvPr/>
        </p:nvGrpSpPr>
        <p:grpSpPr bwMode="auto">
          <a:xfrm>
            <a:off x="5386388" y="4008438"/>
            <a:ext cx="214312" cy="177800"/>
            <a:chOff x="5243596" y="351297"/>
            <a:chExt cx="215112" cy="178731"/>
          </a:xfrm>
        </p:grpSpPr>
        <p:grpSp>
          <p:nvGrpSpPr>
            <p:cNvPr id="9877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706" name="Rectangle 2705"/>
              <p:cNvSpPr/>
              <p:nvPr/>
            </p:nvSpPr>
            <p:spPr>
              <a:xfrm>
                <a:off x="3759273" y="178400"/>
                <a:ext cx="101345" cy="14113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707" name="Rectangle 2706"/>
              <p:cNvSpPr/>
              <p:nvPr/>
            </p:nvSpPr>
            <p:spPr>
              <a:xfrm>
                <a:off x="3873755" y="178400"/>
                <a:ext cx="101345" cy="141138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78" name="TextBox 2703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79" name="TextBox 2704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7" name="Group 2707"/>
          <p:cNvGrpSpPr>
            <a:grpSpLocks/>
          </p:cNvGrpSpPr>
          <p:nvPr/>
        </p:nvGrpSpPr>
        <p:grpSpPr bwMode="auto">
          <a:xfrm>
            <a:off x="5376863" y="4303713"/>
            <a:ext cx="215900" cy="179387"/>
            <a:chOff x="5243596" y="351297"/>
            <a:chExt cx="215112" cy="178731"/>
          </a:xfrm>
        </p:grpSpPr>
        <p:grpSp>
          <p:nvGrpSpPr>
            <p:cNvPr id="9872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712" name="Rectangle 2711"/>
              <p:cNvSpPr/>
              <p:nvPr/>
            </p:nvSpPr>
            <p:spPr>
              <a:xfrm>
                <a:off x="3758997" y="176484"/>
                <a:ext cx="102462" cy="13989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713" name="Rectangle 2712"/>
              <p:cNvSpPr/>
              <p:nvPr/>
            </p:nvSpPr>
            <p:spPr>
              <a:xfrm>
                <a:off x="3872637" y="176484"/>
                <a:ext cx="102463" cy="13989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73" name="TextBox 2709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74" name="TextBox 2710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8" name="Group 2713"/>
          <p:cNvGrpSpPr>
            <a:grpSpLocks/>
          </p:cNvGrpSpPr>
          <p:nvPr/>
        </p:nvGrpSpPr>
        <p:grpSpPr bwMode="auto">
          <a:xfrm>
            <a:off x="5380038" y="4589463"/>
            <a:ext cx="215900" cy="177800"/>
            <a:chOff x="5243596" y="351297"/>
            <a:chExt cx="215112" cy="178731"/>
          </a:xfrm>
        </p:grpSpPr>
        <p:grpSp>
          <p:nvGrpSpPr>
            <p:cNvPr id="9867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718" name="Rectangle 2717"/>
              <p:cNvSpPr/>
              <p:nvPr/>
            </p:nvSpPr>
            <p:spPr>
              <a:xfrm>
                <a:off x="3758997" y="178400"/>
                <a:ext cx="102462" cy="14113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719" name="Rectangle 2718"/>
              <p:cNvSpPr/>
              <p:nvPr/>
            </p:nvSpPr>
            <p:spPr>
              <a:xfrm>
                <a:off x="3872637" y="178400"/>
                <a:ext cx="102463" cy="141138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68" name="TextBox 2715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69" name="TextBox 2716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49" name="Group 2719"/>
          <p:cNvGrpSpPr>
            <a:grpSpLocks/>
          </p:cNvGrpSpPr>
          <p:nvPr/>
        </p:nvGrpSpPr>
        <p:grpSpPr bwMode="auto">
          <a:xfrm>
            <a:off x="5383213" y="4902200"/>
            <a:ext cx="214312" cy="179388"/>
            <a:chOff x="5243596" y="351297"/>
            <a:chExt cx="215112" cy="178731"/>
          </a:xfrm>
        </p:grpSpPr>
        <p:grpSp>
          <p:nvGrpSpPr>
            <p:cNvPr id="9862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724" name="Rectangle 2723"/>
              <p:cNvSpPr/>
              <p:nvPr/>
            </p:nvSpPr>
            <p:spPr>
              <a:xfrm>
                <a:off x="3759273" y="176485"/>
                <a:ext cx="101345" cy="13988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725" name="Rectangle 2724"/>
              <p:cNvSpPr/>
              <p:nvPr/>
            </p:nvSpPr>
            <p:spPr>
              <a:xfrm>
                <a:off x="3873755" y="176485"/>
                <a:ext cx="101345" cy="13988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63" name="TextBox 2721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64" name="TextBox 2722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50" name="Group 2725"/>
          <p:cNvGrpSpPr>
            <a:grpSpLocks/>
          </p:cNvGrpSpPr>
          <p:nvPr/>
        </p:nvGrpSpPr>
        <p:grpSpPr bwMode="auto">
          <a:xfrm>
            <a:off x="5383213" y="5195888"/>
            <a:ext cx="214312" cy="177800"/>
            <a:chOff x="5243596" y="351297"/>
            <a:chExt cx="215112" cy="178731"/>
          </a:xfrm>
        </p:grpSpPr>
        <p:grpSp>
          <p:nvGrpSpPr>
            <p:cNvPr id="9857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730" name="Rectangle 2729"/>
              <p:cNvSpPr/>
              <p:nvPr/>
            </p:nvSpPr>
            <p:spPr>
              <a:xfrm>
                <a:off x="3759273" y="178400"/>
                <a:ext cx="101345" cy="141138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731" name="Rectangle 2730"/>
              <p:cNvSpPr/>
              <p:nvPr/>
            </p:nvSpPr>
            <p:spPr>
              <a:xfrm>
                <a:off x="3873755" y="178400"/>
                <a:ext cx="101345" cy="141138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58" name="TextBox 2727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59" name="TextBox 2728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51" name="Group 2731"/>
          <p:cNvGrpSpPr>
            <a:grpSpLocks/>
          </p:cNvGrpSpPr>
          <p:nvPr/>
        </p:nvGrpSpPr>
        <p:grpSpPr bwMode="auto">
          <a:xfrm>
            <a:off x="5380038" y="5497513"/>
            <a:ext cx="215900" cy="179387"/>
            <a:chOff x="5243596" y="351297"/>
            <a:chExt cx="215112" cy="178731"/>
          </a:xfrm>
        </p:grpSpPr>
        <p:grpSp>
          <p:nvGrpSpPr>
            <p:cNvPr id="9852" name="Group 21"/>
            <p:cNvGrpSpPr>
              <a:grpSpLocks/>
            </p:cNvGrpSpPr>
            <p:nvPr/>
          </p:nvGrpSpPr>
          <p:grpSpPr bwMode="auto">
            <a:xfrm>
              <a:off x="5275402" y="419726"/>
              <a:ext cx="183306" cy="44227"/>
              <a:chOff x="3759200" y="177800"/>
              <a:chExt cx="215900" cy="139700"/>
            </a:xfrm>
          </p:grpSpPr>
          <p:sp>
            <p:nvSpPr>
              <p:cNvPr id="2736" name="Rectangle 2735"/>
              <p:cNvSpPr/>
              <p:nvPr/>
            </p:nvSpPr>
            <p:spPr>
              <a:xfrm>
                <a:off x="3758997" y="176484"/>
                <a:ext cx="102462" cy="139892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737" name="Rectangle 2736"/>
              <p:cNvSpPr/>
              <p:nvPr/>
            </p:nvSpPr>
            <p:spPr>
              <a:xfrm>
                <a:off x="3872637" y="176484"/>
                <a:ext cx="102463" cy="13989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853" name="TextBox 2733"/>
            <p:cNvSpPr txBox="1">
              <a:spLocks noChangeArrowheads="1"/>
            </p:cNvSpPr>
            <p:nvPr/>
          </p:nvSpPr>
          <p:spPr bwMode="auto">
            <a:xfrm>
              <a:off x="5243596" y="351297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54" name="TextBox 2734"/>
            <p:cNvSpPr txBox="1">
              <a:spLocks noChangeArrowheads="1"/>
            </p:cNvSpPr>
            <p:nvPr/>
          </p:nvSpPr>
          <p:spPr bwMode="auto">
            <a:xfrm>
              <a:off x="5331337" y="36075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8952" name="Group 2737"/>
          <p:cNvGrpSpPr>
            <a:grpSpLocks/>
          </p:cNvGrpSpPr>
          <p:nvPr/>
        </p:nvGrpSpPr>
        <p:grpSpPr bwMode="auto">
          <a:xfrm>
            <a:off x="5741988" y="1873250"/>
            <a:ext cx="223837" cy="184150"/>
            <a:chOff x="5649130" y="346137"/>
            <a:chExt cx="223465" cy="184666"/>
          </a:xfrm>
        </p:grpSpPr>
        <p:grpSp>
          <p:nvGrpSpPr>
            <p:cNvPr id="9847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42" name="Rectangle 2741"/>
              <p:cNvSpPr/>
              <p:nvPr/>
            </p:nvSpPr>
            <p:spPr>
              <a:xfrm>
                <a:off x="3758566" y="176666"/>
                <a:ext cx="10266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43" name="Rectangle 2742"/>
              <p:cNvSpPr/>
              <p:nvPr/>
            </p:nvSpPr>
            <p:spPr>
              <a:xfrm>
                <a:off x="3872434" y="176666"/>
                <a:ext cx="102666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48" name="TextBox 2739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49" name="TextBox 2740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53" name="Group 2743"/>
          <p:cNvGrpSpPr>
            <a:grpSpLocks/>
          </p:cNvGrpSpPr>
          <p:nvPr/>
        </p:nvGrpSpPr>
        <p:grpSpPr bwMode="auto">
          <a:xfrm>
            <a:off x="5745163" y="2219325"/>
            <a:ext cx="223837" cy="185738"/>
            <a:chOff x="5649130" y="346137"/>
            <a:chExt cx="223465" cy="184666"/>
          </a:xfrm>
        </p:grpSpPr>
        <p:grpSp>
          <p:nvGrpSpPr>
            <p:cNvPr id="9842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48" name="Rectangle 2747"/>
              <p:cNvSpPr/>
              <p:nvPr/>
            </p:nvSpPr>
            <p:spPr>
              <a:xfrm>
                <a:off x="3758566" y="179675"/>
                <a:ext cx="10266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49" name="Rectangle 2748"/>
              <p:cNvSpPr/>
              <p:nvPr/>
            </p:nvSpPr>
            <p:spPr>
              <a:xfrm>
                <a:off x="3872434" y="179675"/>
                <a:ext cx="102666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43" name="TextBox 2745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44" name="TextBox 2746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54" name="Group 2749"/>
          <p:cNvGrpSpPr>
            <a:grpSpLocks/>
          </p:cNvGrpSpPr>
          <p:nvPr/>
        </p:nvGrpSpPr>
        <p:grpSpPr bwMode="auto">
          <a:xfrm>
            <a:off x="5781675" y="2522538"/>
            <a:ext cx="223838" cy="185737"/>
            <a:chOff x="5649130" y="346137"/>
            <a:chExt cx="223465" cy="184666"/>
          </a:xfrm>
        </p:grpSpPr>
        <p:grpSp>
          <p:nvGrpSpPr>
            <p:cNvPr id="9837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54" name="Rectangle 2753"/>
              <p:cNvSpPr/>
              <p:nvPr/>
            </p:nvSpPr>
            <p:spPr>
              <a:xfrm>
                <a:off x="3758567" y="179672"/>
                <a:ext cx="10266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55" name="Rectangle 2754"/>
              <p:cNvSpPr/>
              <p:nvPr/>
            </p:nvSpPr>
            <p:spPr>
              <a:xfrm>
                <a:off x="3872433" y="179672"/>
                <a:ext cx="102667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38" name="TextBox 2751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39" name="TextBox 2752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55" name="Group 2755"/>
          <p:cNvGrpSpPr>
            <a:grpSpLocks/>
          </p:cNvGrpSpPr>
          <p:nvPr/>
        </p:nvGrpSpPr>
        <p:grpSpPr bwMode="auto">
          <a:xfrm>
            <a:off x="5721350" y="2841625"/>
            <a:ext cx="223838" cy="184150"/>
            <a:chOff x="5649130" y="346137"/>
            <a:chExt cx="223465" cy="184666"/>
          </a:xfrm>
        </p:grpSpPr>
        <p:grpSp>
          <p:nvGrpSpPr>
            <p:cNvPr id="9832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60" name="Rectangle 2759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61" name="Rectangle 2760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33" name="TextBox 2757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34" name="TextBox 2758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56" name="Group 2761"/>
          <p:cNvGrpSpPr>
            <a:grpSpLocks/>
          </p:cNvGrpSpPr>
          <p:nvPr/>
        </p:nvGrpSpPr>
        <p:grpSpPr bwMode="auto">
          <a:xfrm>
            <a:off x="5759450" y="3119438"/>
            <a:ext cx="223838" cy="185737"/>
            <a:chOff x="5649130" y="346137"/>
            <a:chExt cx="223465" cy="184666"/>
          </a:xfrm>
        </p:grpSpPr>
        <p:grpSp>
          <p:nvGrpSpPr>
            <p:cNvPr id="9827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66" name="Rectangle 2765"/>
              <p:cNvSpPr/>
              <p:nvPr/>
            </p:nvSpPr>
            <p:spPr>
              <a:xfrm>
                <a:off x="3758567" y="179672"/>
                <a:ext cx="10266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67" name="Rectangle 2766"/>
              <p:cNvSpPr/>
              <p:nvPr/>
            </p:nvSpPr>
            <p:spPr>
              <a:xfrm>
                <a:off x="3872433" y="179672"/>
                <a:ext cx="102667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28" name="TextBox 2763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29" name="TextBox 2764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57" name="Group 2767"/>
          <p:cNvGrpSpPr>
            <a:grpSpLocks/>
          </p:cNvGrpSpPr>
          <p:nvPr/>
        </p:nvGrpSpPr>
        <p:grpSpPr bwMode="auto">
          <a:xfrm>
            <a:off x="5738813" y="3400425"/>
            <a:ext cx="223837" cy="184150"/>
            <a:chOff x="5649130" y="346137"/>
            <a:chExt cx="223465" cy="184666"/>
          </a:xfrm>
        </p:grpSpPr>
        <p:grpSp>
          <p:nvGrpSpPr>
            <p:cNvPr id="9822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72" name="Rectangle 2771"/>
              <p:cNvSpPr/>
              <p:nvPr/>
            </p:nvSpPr>
            <p:spPr>
              <a:xfrm>
                <a:off x="3758566" y="176666"/>
                <a:ext cx="10266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73" name="Rectangle 2772"/>
              <p:cNvSpPr/>
              <p:nvPr/>
            </p:nvSpPr>
            <p:spPr>
              <a:xfrm>
                <a:off x="3872434" y="176666"/>
                <a:ext cx="102666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23" name="TextBox 2769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24" name="TextBox 2770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58" name="Group 2773"/>
          <p:cNvGrpSpPr>
            <a:grpSpLocks/>
          </p:cNvGrpSpPr>
          <p:nvPr/>
        </p:nvGrpSpPr>
        <p:grpSpPr bwMode="auto">
          <a:xfrm>
            <a:off x="5749925" y="3687763"/>
            <a:ext cx="223838" cy="184150"/>
            <a:chOff x="5649130" y="346137"/>
            <a:chExt cx="223465" cy="184666"/>
          </a:xfrm>
        </p:grpSpPr>
        <p:grpSp>
          <p:nvGrpSpPr>
            <p:cNvPr id="9817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78" name="Rectangle 2777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79" name="Rectangle 2778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18" name="TextBox 2775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19" name="TextBox 2776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59" name="Group 2779"/>
          <p:cNvGrpSpPr>
            <a:grpSpLocks/>
          </p:cNvGrpSpPr>
          <p:nvPr/>
        </p:nvGrpSpPr>
        <p:grpSpPr bwMode="auto">
          <a:xfrm>
            <a:off x="5753100" y="4006850"/>
            <a:ext cx="223838" cy="184150"/>
            <a:chOff x="5649130" y="346137"/>
            <a:chExt cx="223465" cy="184666"/>
          </a:xfrm>
        </p:grpSpPr>
        <p:grpSp>
          <p:nvGrpSpPr>
            <p:cNvPr id="9812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84" name="Rectangle 2783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85" name="Rectangle 2784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13" name="TextBox 2781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14" name="TextBox 2782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60" name="Group 2785"/>
          <p:cNvGrpSpPr>
            <a:grpSpLocks/>
          </p:cNvGrpSpPr>
          <p:nvPr/>
        </p:nvGrpSpPr>
        <p:grpSpPr bwMode="auto">
          <a:xfrm>
            <a:off x="5734050" y="4295775"/>
            <a:ext cx="222250" cy="185738"/>
            <a:chOff x="5649130" y="346137"/>
            <a:chExt cx="223465" cy="184666"/>
          </a:xfrm>
        </p:grpSpPr>
        <p:grpSp>
          <p:nvGrpSpPr>
            <p:cNvPr id="9807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90" name="Rectangle 2789"/>
              <p:cNvSpPr/>
              <p:nvPr/>
            </p:nvSpPr>
            <p:spPr>
              <a:xfrm>
                <a:off x="3758900" y="179675"/>
                <a:ext cx="101520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91" name="Rectangle 2790"/>
              <p:cNvSpPr/>
              <p:nvPr/>
            </p:nvSpPr>
            <p:spPr>
              <a:xfrm>
                <a:off x="3873580" y="179675"/>
                <a:ext cx="101520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08" name="TextBox 2787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09" name="TextBox 2788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61" name="Group 2791"/>
          <p:cNvGrpSpPr>
            <a:grpSpLocks/>
          </p:cNvGrpSpPr>
          <p:nvPr/>
        </p:nvGrpSpPr>
        <p:grpSpPr bwMode="auto">
          <a:xfrm>
            <a:off x="5746750" y="4581525"/>
            <a:ext cx="223838" cy="185738"/>
            <a:chOff x="5649130" y="346137"/>
            <a:chExt cx="223465" cy="184666"/>
          </a:xfrm>
        </p:grpSpPr>
        <p:grpSp>
          <p:nvGrpSpPr>
            <p:cNvPr id="9802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796" name="Rectangle 2795"/>
              <p:cNvSpPr/>
              <p:nvPr/>
            </p:nvSpPr>
            <p:spPr>
              <a:xfrm>
                <a:off x="3758567" y="179675"/>
                <a:ext cx="102666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97" name="Rectangle 2796"/>
              <p:cNvSpPr/>
              <p:nvPr/>
            </p:nvSpPr>
            <p:spPr>
              <a:xfrm>
                <a:off x="3872433" y="179675"/>
                <a:ext cx="102667" cy="13959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803" name="TextBox 2793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804" name="TextBox 2794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62" name="Group 2797"/>
          <p:cNvGrpSpPr>
            <a:grpSpLocks/>
          </p:cNvGrpSpPr>
          <p:nvPr/>
        </p:nvGrpSpPr>
        <p:grpSpPr bwMode="auto">
          <a:xfrm>
            <a:off x="5753100" y="4897438"/>
            <a:ext cx="223838" cy="184150"/>
            <a:chOff x="5649130" y="346137"/>
            <a:chExt cx="223465" cy="184666"/>
          </a:xfrm>
        </p:grpSpPr>
        <p:grpSp>
          <p:nvGrpSpPr>
            <p:cNvPr id="9797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802" name="Rectangle 2801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03" name="Rectangle 2802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98" name="TextBox 2799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99" name="TextBox 2800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63" name="Group 2803"/>
          <p:cNvGrpSpPr>
            <a:grpSpLocks/>
          </p:cNvGrpSpPr>
          <p:nvPr/>
        </p:nvGrpSpPr>
        <p:grpSpPr bwMode="auto">
          <a:xfrm>
            <a:off x="5745163" y="5187950"/>
            <a:ext cx="223837" cy="184150"/>
            <a:chOff x="5649130" y="346137"/>
            <a:chExt cx="223465" cy="184666"/>
          </a:xfrm>
        </p:grpSpPr>
        <p:grpSp>
          <p:nvGrpSpPr>
            <p:cNvPr id="9792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808" name="Rectangle 2807"/>
              <p:cNvSpPr/>
              <p:nvPr/>
            </p:nvSpPr>
            <p:spPr>
              <a:xfrm>
                <a:off x="3758566" y="176666"/>
                <a:ext cx="10266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09" name="Rectangle 2808"/>
              <p:cNvSpPr/>
              <p:nvPr/>
            </p:nvSpPr>
            <p:spPr>
              <a:xfrm>
                <a:off x="3872434" y="176666"/>
                <a:ext cx="102666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93" name="TextBox 2805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94" name="TextBox 2806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64" name="Group 2809"/>
          <p:cNvGrpSpPr>
            <a:grpSpLocks/>
          </p:cNvGrpSpPr>
          <p:nvPr/>
        </p:nvGrpSpPr>
        <p:grpSpPr bwMode="auto">
          <a:xfrm>
            <a:off x="5753100" y="5489575"/>
            <a:ext cx="223838" cy="184150"/>
            <a:chOff x="5649130" y="346137"/>
            <a:chExt cx="223465" cy="184666"/>
          </a:xfrm>
        </p:grpSpPr>
        <p:grpSp>
          <p:nvGrpSpPr>
            <p:cNvPr id="9787" name="Group 24"/>
            <p:cNvGrpSpPr>
              <a:grpSpLocks/>
            </p:cNvGrpSpPr>
            <p:nvPr/>
          </p:nvGrpSpPr>
          <p:grpSpPr bwMode="auto">
            <a:xfrm>
              <a:off x="5689289" y="419726"/>
              <a:ext cx="183306" cy="44227"/>
              <a:chOff x="3759200" y="177800"/>
              <a:chExt cx="215900" cy="139700"/>
            </a:xfrm>
          </p:grpSpPr>
          <p:sp>
            <p:nvSpPr>
              <p:cNvPr id="2814" name="Rectangle 2813"/>
              <p:cNvSpPr/>
              <p:nvPr/>
            </p:nvSpPr>
            <p:spPr>
              <a:xfrm>
                <a:off x="3758567" y="176666"/>
                <a:ext cx="102666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15" name="Rectangle 2814"/>
              <p:cNvSpPr/>
              <p:nvPr/>
            </p:nvSpPr>
            <p:spPr>
              <a:xfrm>
                <a:off x="3872433" y="176666"/>
                <a:ext cx="102667" cy="140799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88" name="TextBox 2811"/>
            <p:cNvSpPr txBox="1">
              <a:spLocks noChangeArrowheads="1"/>
            </p:cNvSpPr>
            <p:nvPr/>
          </p:nvSpPr>
          <p:spPr bwMode="auto">
            <a:xfrm>
              <a:off x="5649130" y="35904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89" name="TextBox 2812"/>
            <p:cNvSpPr txBox="1">
              <a:spLocks noChangeArrowheads="1"/>
            </p:cNvSpPr>
            <p:nvPr/>
          </p:nvSpPr>
          <p:spPr bwMode="auto">
            <a:xfrm>
              <a:off x="5744687" y="346137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</p:grpSp>
      <p:grpSp>
        <p:nvGrpSpPr>
          <p:cNvPr id="8965" name="Group 2815"/>
          <p:cNvGrpSpPr>
            <a:grpSpLocks/>
          </p:cNvGrpSpPr>
          <p:nvPr/>
        </p:nvGrpSpPr>
        <p:grpSpPr bwMode="auto">
          <a:xfrm>
            <a:off x="6261100" y="1863725"/>
            <a:ext cx="263525" cy="171450"/>
            <a:chOff x="6165719" y="356469"/>
            <a:chExt cx="262026" cy="171862"/>
          </a:xfrm>
        </p:grpSpPr>
        <p:grpSp>
          <p:nvGrpSpPr>
            <p:cNvPr id="9782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20" name="Rectangle 2819"/>
              <p:cNvSpPr/>
              <p:nvPr/>
            </p:nvSpPr>
            <p:spPr>
              <a:xfrm>
                <a:off x="3758494" y="176363"/>
                <a:ext cx="102114" cy="14204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21" name="Rectangle 2820"/>
              <p:cNvSpPr/>
              <p:nvPr/>
            </p:nvSpPr>
            <p:spPr>
              <a:xfrm>
                <a:off x="3872986" y="176363"/>
                <a:ext cx="102114" cy="14204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83" name="TextBox 2817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84" name="TextBox 2818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66" name="Group 2821"/>
          <p:cNvGrpSpPr>
            <a:grpSpLocks/>
          </p:cNvGrpSpPr>
          <p:nvPr/>
        </p:nvGrpSpPr>
        <p:grpSpPr bwMode="auto">
          <a:xfrm>
            <a:off x="6253163" y="2228850"/>
            <a:ext cx="261937" cy="171450"/>
            <a:chOff x="6165719" y="356469"/>
            <a:chExt cx="262026" cy="171862"/>
          </a:xfrm>
        </p:grpSpPr>
        <p:grpSp>
          <p:nvGrpSpPr>
            <p:cNvPr id="9777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26" name="Rectangle 2825"/>
              <p:cNvSpPr/>
              <p:nvPr/>
            </p:nvSpPr>
            <p:spPr>
              <a:xfrm>
                <a:off x="3758738" y="176363"/>
                <a:ext cx="101176" cy="14204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27" name="Rectangle 2826"/>
              <p:cNvSpPr/>
              <p:nvPr/>
            </p:nvSpPr>
            <p:spPr>
              <a:xfrm>
                <a:off x="3873924" y="176363"/>
                <a:ext cx="101176" cy="14204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78" name="TextBox 2823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79" name="TextBox 2824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67" name="Group 2827"/>
          <p:cNvGrpSpPr>
            <a:grpSpLocks/>
          </p:cNvGrpSpPr>
          <p:nvPr/>
        </p:nvGrpSpPr>
        <p:grpSpPr bwMode="auto">
          <a:xfrm>
            <a:off x="6302375" y="2530475"/>
            <a:ext cx="261938" cy="171450"/>
            <a:chOff x="6165719" y="356469"/>
            <a:chExt cx="262026" cy="171862"/>
          </a:xfrm>
        </p:grpSpPr>
        <p:grpSp>
          <p:nvGrpSpPr>
            <p:cNvPr id="9772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32" name="Rectangle 2831"/>
              <p:cNvSpPr/>
              <p:nvPr/>
            </p:nvSpPr>
            <p:spPr>
              <a:xfrm>
                <a:off x="3758738" y="176363"/>
                <a:ext cx="101177" cy="14204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33" name="Rectangle 2832"/>
              <p:cNvSpPr/>
              <p:nvPr/>
            </p:nvSpPr>
            <p:spPr>
              <a:xfrm>
                <a:off x="3873923" y="176363"/>
                <a:ext cx="101177" cy="14204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73" name="TextBox 2829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74" name="TextBox 2830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68" name="Group 2833"/>
          <p:cNvGrpSpPr>
            <a:grpSpLocks/>
          </p:cNvGrpSpPr>
          <p:nvPr/>
        </p:nvGrpSpPr>
        <p:grpSpPr bwMode="auto">
          <a:xfrm>
            <a:off x="6253163" y="2843213"/>
            <a:ext cx="261937" cy="173037"/>
            <a:chOff x="6165719" y="356469"/>
            <a:chExt cx="262026" cy="171862"/>
          </a:xfrm>
        </p:grpSpPr>
        <p:grpSp>
          <p:nvGrpSpPr>
            <p:cNvPr id="9767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38" name="Rectangle 2837"/>
              <p:cNvSpPr/>
              <p:nvPr/>
            </p:nvSpPr>
            <p:spPr>
              <a:xfrm>
                <a:off x="3758738" y="179053"/>
                <a:ext cx="101176" cy="13620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39" name="Rectangle 2838"/>
              <p:cNvSpPr/>
              <p:nvPr/>
            </p:nvSpPr>
            <p:spPr>
              <a:xfrm>
                <a:off x="3873924" y="179053"/>
                <a:ext cx="101176" cy="136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68" name="TextBox 2835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69" name="TextBox 2836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69" name="Group 2839"/>
          <p:cNvGrpSpPr>
            <a:grpSpLocks/>
          </p:cNvGrpSpPr>
          <p:nvPr/>
        </p:nvGrpSpPr>
        <p:grpSpPr bwMode="auto">
          <a:xfrm>
            <a:off x="6256338" y="3122613"/>
            <a:ext cx="261937" cy="171450"/>
            <a:chOff x="6165719" y="356469"/>
            <a:chExt cx="262026" cy="171862"/>
          </a:xfrm>
        </p:grpSpPr>
        <p:grpSp>
          <p:nvGrpSpPr>
            <p:cNvPr id="9762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44" name="Rectangle 2843"/>
              <p:cNvSpPr/>
              <p:nvPr/>
            </p:nvSpPr>
            <p:spPr>
              <a:xfrm>
                <a:off x="3758738" y="176363"/>
                <a:ext cx="101176" cy="14204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45" name="Rectangle 2844"/>
              <p:cNvSpPr/>
              <p:nvPr/>
            </p:nvSpPr>
            <p:spPr>
              <a:xfrm>
                <a:off x="3873924" y="176363"/>
                <a:ext cx="101176" cy="14204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63" name="TextBox 2841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64" name="TextBox 2842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70" name="Group 2845"/>
          <p:cNvGrpSpPr>
            <a:grpSpLocks/>
          </p:cNvGrpSpPr>
          <p:nvPr/>
        </p:nvGrpSpPr>
        <p:grpSpPr bwMode="auto">
          <a:xfrm>
            <a:off x="6253163" y="3402013"/>
            <a:ext cx="261937" cy="171450"/>
            <a:chOff x="6165719" y="356469"/>
            <a:chExt cx="262026" cy="171862"/>
          </a:xfrm>
        </p:grpSpPr>
        <p:grpSp>
          <p:nvGrpSpPr>
            <p:cNvPr id="9757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50" name="Rectangle 2849"/>
              <p:cNvSpPr/>
              <p:nvPr/>
            </p:nvSpPr>
            <p:spPr>
              <a:xfrm>
                <a:off x="3758738" y="176363"/>
                <a:ext cx="101176" cy="14204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51" name="Rectangle 2850"/>
              <p:cNvSpPr/>
              <p:nvPr/>
            </p:nvSpPr>
            <p:spPr>
              <a:xfrm>
                <a:off x="3873924" y="176363"/>
                <a:ext cx="101176" cy="14204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58" name="TextBox 2847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59" name="TextBox 2848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71" name="Group 2851"/>
          <p:cNvGrpSpPr>
            <a:grpSpLocks/>
          </p:cNvGrpSpPr>
          <p:nvPr/>
        </p:nvGrpSpPr>
        <p:grpSpPr bwMode="auto">
          <a:xfrm>
            <a:off x="6273800" y="3668713"/>
            <a:ext cx="261938" cy="173037"/>
            <a:chOff x="6165719" y="356469"/>
            <a:chExt cx="262026" cy="171862"/>
          </a:xfrm>
        </p:grpSpPr>
        <p:grpSp>
          <p:nvGrpSpPr>
            <p:cNvPr id="9752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56" name="Rectangle 2855"/>
              <p:cNvSpPr/>
              <p:nvPr/>
            </p:nvSpPr>
            <p:spPr>
              <a:xfrm>
                <a:off x="3758738" y="179053"/>
                <a:ext cx="101177" cy="13620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57" name="Rectangle 2856"/>
              <p:cNvSpPr/>
              <p:nvPr/>
            </p:nvSpPr>
            <p:spPr>
              <a:xfrm>
                <a:off x="3873923" y="179053"/>
                <a:ext cx="101177" cy="136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53" name="TextBox 2853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54" name="TextBox 2854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72" name="Group 2857"/>
          <p:cNvGrpSpPr>
            <a:grpSpLocks/>
          </p:cNvGrpSpPr>
          <p:nvPr/>
        </p:nvGrpSpPr>
        <p:grpSpPr bwMode="auto">
          <a:xfrm>
            <a:off x="6242050" y="4005263"/>
            <a:ext cx="261938" cy="171450"/>
            <a:chOff x="6165719" y="356469"/>
            <a:chExt cx="262026" cy="171862"/>
          </a:xfrm>
        </p:grpSpPr>
        <p:grpSp>
          <p:nvGrpSpPr>
            <p:cNvPr id="9747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62" name="Rectangle 2861"/>
              <p:cNvSpPr/>
              <p:nvPr/>
            </p:nvSpPr>
            <p:spPr>
              <a:xfrm>
                <a:off x="3758738" y="176363"/>
                <a:ext cx="101177" cy="14204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63" name="Rectangle 2862"/>
              <p:cNvSpPr/>
              <p:nvPr/>
            </p:nvSpPr>
            <p:spPr>
              <a:xfrm>
                <a:off x="3873923" y="176363"/>
                <a:ext cx="101177" cy="14204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48" name="TextBox 2859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49" name="TextBox 2860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73" name="Group 2863"/>
          <p:cNvGrpSpPr>
            <a:grpSpLocks/>
          </p:cNvGrpSpPr>
          <p:nvPr/>
        </p:nvGrpSpPr>
        <p:grpSpPr bwMode="auto">
          <a:xfrm>
            <a:off x="6256338" y="4295775"/>
            <a:ext cx="261937" cy="171450"/>
            <a:chOff x="6165719" y="356469"/>
            <a:chExt cx="262026" cy="171862"/>
          </a:xfrm>
        </p:grpSpPr>
        <p:grpSp>
          <p:nvGrpSpPr>
            <p:cNvPr id="9742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68" name="Rectangle 2867"/>
              <p:cNvSpPr/>
              <p:nvPr/>
            </p:nvSpPr>
            <p:spPr>
              <a:xfrm>
                <a:off x="3758738" y="176363"/>
                <a:ext cx="101176" cy="14204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69" name="Rectangle 2868"/>
              <p:cNvSpPr/>
              <p:nvPr/>
            </p:nvSpPr>
            <p:spPr>
              <a:xfrm>
                <a:off x="3873924" y="176363"/>
                <a:ext cx="101176" cy="142044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43" name="TextBox 2865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44" name="TextBox 2866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74" name="Group 2869"/>
          <p:cNvGrpSpPr>
            <a:grpSpLocks/>
          </p:cNvGrpSpPr>
          <p:nvPr/>
        </p:nvGrpSpPr>
        <p:grpSpPr bwMode="auto">
          <a:xfrm>
            <a:off x="6259513" y="4579938"/>
            <a:ext cx="261937" cy="173037"/>
            <a:chOff x="6165719" y="356469"/>
            <a:chExt cx="262026" cy="171862"/>
          </a:xfrm>
        </p:grpSpPr>
        <p:grpSp>
          <p:nvGrpSpPr>
            <p:cNvPr id="9737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2874" name="Rectangle 2873"/>
              <p:cNvSpPr/>
              <p:nvPr/>
            </p:nvSpPr>
            <p:spPr>
              <a:xfrm>
                <a:off x="3758738" y="179053"/>
                <a:ext cx="101176" cy="13620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75" name="Rectangle 2874"/>
              <p:cNvSpPr/>
              <p:nvPr/>
            </p:nvSpPr>
            <p:spPr>
              <a:xfrm>
                <a:off x="3873924" y="179053"/>
                <a:ext cx="101176" cy="136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38" name="TextBox 2871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739" name="TextBox 2872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8975" name="Group 2875"/>
          <p:cNvGrpSpPr>
            <a:grpSpLocks/>
          </p:cNvGrpSpPr>
          <p:nvPr/>
        </p:nvGrpSpPr>
        <p:grpSpPr bwMode="auto">
          <a:xfrm>
            <a:off x="6832600" y="1873250"/>
            <a:ext cx="212725" cy="174625"/>
            <a:chOff x="6726244" y="346143"/>
            <a:chExt cx="211754" cy="174437"/>
          </a:xfrm>
        </p:grpSpPr>
        <p:grpSp>
          <p:nvGrpSpPr>
            <p:cNvPr id="9732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880" name="Rectangle 2879"/>
              <p:cNvSpPr/>
              <p:nvPr/>
            </p:nvSpPr>
            <p:spPr>
              <a:xfrm>
                <a:off x="3759196" y="175790"/>
                <a:ext cx="102369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81" name="Rectangle 2880"/>
              <p:cNvSpPr/>
              <p:nvPr/>
            </p:nvSpPr>
            <p:spPr>
              <a:xfrm>
                <a:off x="3872733" y="175790"/>
                <a:ext cx="102367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33" name="TextBox 2877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734" name="TextBox 2878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76" name="Group 2881"/>
          <p:cNvGrpSpPr>
            <a:grpSpLocks/>
          </p:cNvGrpSpPr>
          <p:nvPr/>
        </p:nvGrpSpPr>
        <p:grpSpPr bwMode="auto">
          <a:xfrm>
            <a:off x="6816725" y="2235200"/>
            <a:ext cx="212725" cy="174625"/>
            <a:chOff x="6726244" y="346143"/>
            <a:chExt cx="211754" cy="174437"/>
          </a:xfrm>
        </p:grpSpPr>
        <p:grpSp>
          <p:nvGrpSpPr>
            <p:cNvPr id="9727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886" name="Rectangle 2885"/>
              <p:cNvSpPr/>
              <p:nvPr/>
            </p:nvSpPr>
            <p:spPr>
              <a:xfrm>
                <a:off x="3759196" y="175790"/>
                <a:ext cx="102369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87" name="Rectangle 2886"/>
              <p:cNvSpPr/>
              <p:nvPr/>
            </p:nvSpPr>
            <p:spPr>
              <a:xfrm>
                <a:off x="3872733" y="175790"/>
                <a:ext cx="102367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28" name="TextBox 2883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729" name="TextBox 2884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77" name="Group 2887"/>
          <p:cNvGrpSpPr>
            <a:grpSpLocks/>
          </p:cNvGrpSpPr>
          <p:nvPr/>
        </p:nvGrpSpPr>
        <p:grpSpPr bwMode="auto">
          <a:xfrm>
            <a:off x="6831013" y="2519363"/>
            <a:ext cx="212725" cy="174625"/>
            <a:chOff x="6726244" y="346143"/>
            <a:chExt cx="211754" cy="174437"/>
          </a:xfrm>
        </p:grpSpPr>
        <p:grpSp>
          <p:nvGrpSpPr>
            <p:cNvPr id="9722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892" name="Rectangle 2891"/>
              <p:cNvSpPr/>
              <p:nvPr/>
            </p:nvSpPr>
            <p:spPr>
              <a:xfrm>
                <a:off x="3759196" y="175790"/>
                <a:ext cx="102367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93" name="Rectangle 2892"/>
              <p:cNvSpPr/>
              <p:nvPr/>
            </p:nvSpPr>
            <p:spPr>
              <a:xfrm>
                <a:off x="3872731" y="175790"/>
                <a:ext cx="102369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23" name="TextBox 2889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724" name="TextBox 2890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78" name="Group 2893"/>
          <p:cNvGrpSpPr>
            <a:grpSpLocks/>
          </p:cNvGrpSpPr>
          <p:nvPr/>
        </p:nvGrpSpPr>
        <p:grpSpPr bwMode="auto">
          <a:xfrm>
            <a:off x="6815138" y="2844800"/>
            <a:ext cx="212725" cy="174625"/>
            <a:chOff x="6726244" y="346143"/>
            <a:chExt cx="211754" cy="174437"/>
          </a:xfrm>
        </p:grpSpPr>
        <p:grpSp>
          <p:nvGrpSpPr>
            <p:cNvPr id="9717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898" name="Rectangle 2897"/>
              <p:cNvSpPr/>
              <p:nvPr/>
            </p:nvSpPr>
            <p:spPr>
              <a:xfrm>
                <a:off x="3759196" y="175790"/>
                <a:ext cx="102367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99" name="Rectangle 2898"/>
              <p:cNvSpPr/>
              <p:nvPr/>
            </p:nvSpPr>
            <p:spPr>
              <a:xfrm>
                <a:off x="3872731" y="175790"/>
                <a:ext cx="102369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18" name="TextBox 2895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719" name="TextBox 2896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79" name="Group 2899"/>
          <p:cNvGrpSpPr>
            <a:grpSpLocks/>
          </p:cNvGrpSpPr>
          <p:nvPr/>
        </p:nvGrpSpPr>
        <p:grpSpPr bwMode="auto">
          <a:xfrm>
            <a:off x="6829425" y="3117850"/>
            <a:ext cx="212725" cy="174625"/>
            <a:chOff x="6726244" y="346143"/>
            <a:chExt cx="211754" cy="174437"/>
          </a:xfrm>
        </p:grpSpPr>
        <p:grpSp>
          <p:nvGrpSpPr>
            <p:cNvPr id="9712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904" name="Rectangle 2903"/>
              <p:cNvSpPr/>
              <p:nvPr/>
            </p:nvSpPr>
            <p:spPr>
              <a:xfrm>
                <a:off x="3759196" y="175790"/>
                <a:ext cx="102369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05" name="Rectangle 2904"/>
              <p:cNvSpPr/>
              <p:nvPr/>
            </p:nvSpPr>
            <p:spPr>
              <a:xfrm>
                <a:off x="3872733" y="175790"/>
                <a:ext cx="102367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13" name="TextBox 2901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714" name="TextBox 2902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0" name="Group 2905"/>
          <p:cNvGrpSpPr>
            <a:grpSpLocks/>
          </p:cNvGrpSpPr>
          <p:nvPr/>
        </p:nvGrpSpPr>
        <p:grpSpPr bwMode="auto">
          <a:xfrm>
            <a:off x="6819900" y="3398838"/>
            <a:ext cx="212725" cy="174625"/>
            <a:chOff x="6726244" y="346143"/>
            <a:chExt cx="211754" cy="174437"/>
          </a:xfrm>
        </p:grpSpPr>
        <p:grpSp>
          <p:nvGrpSpPr>
            <p:cNvPr id="9707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910" name="Rectangle 2909"/>
              <p:cNvSpPr/>
              <p:nvPr/>
            </p:nvSpPr>
            <p:spPr>
              <a:xfrm>
                <a:off x="3759196" y="175790"/>
                <a:ext cx="102369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11" name="Rectangle 2910"/>
              <p:cNvSpPr/>
              <p:nvPr/>
            </p:nvSpPr>
            <p:spPr>
              <a:xfrm>
                <a:off x="3872733" y="175790"/>
                <a:ext cx="102367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08" name="TextBox 2907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709" name="TextBox 2908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1" name="Group 2911"/>
          <p:cNvGrpSpPr>
            <a:grpSpLocks/>
          </p:cNvGrpSpPr>
          <p:nvPr/>
        </p:nvGrpSpPr>
        <p:grpSpPr bwMode="auto">
          <a:xfrm>
            <a:off x="6834188" y="3684588"/>
            <a:ext cx="211137" cy="174625"/>
            <a:chOff x="6726244" y="346143"/>
            <a:chExt cx="211754" cy="174437"/>
          </a:xfrm>
        </p:grpSpPr>
        <p:grpSp>
          <p:nvGrpSpPr>
            <p:cNvPr id="9702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916" name="Rectangle 2915"/>
              <p:cNvSpPr/>
              <p:nvPr/>
            </p:nvSpPr>
            <p:spPr>
              <a:xfrm>
                <a:off x="3759448" y="175790"/>
                <a:ext cx="101263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17" name="Rectangle 2916"/>
              <p:cNvSpPr/>
              <p:nvPr/>
            </p:nvSpPr>
            <p:spPr>
              <a:xfrm>
                <a:off x="3873837" y="175790"/>
                <a:ext cx="101263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703" name="TextBox 2913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704" name="TextBox 2914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2" name="Group 2917"/>
          <p:cNvGrpSpPr>
            <a:grpSpLocks/>
          </p:cNvGrpSpPr>
          <p:nvPr/>
        </p:nvGrpSpPr>
        <p:grpSpPr bwMode="auto">
          <a:xfrm>
            <a:off x="6818313" y="4010025"/>
            <a:ext cx="212725" cy="174625"/>
            <a:chOff x="6726244" y="346143"/>
            <a:chExt cx="211754" cy="174437"/>
          </a:xfrm>
        </p:grpSpPr>
        <p:grpSp>
          <p:nvGrpSpPr>
            <p:cNvPr id="9697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922" name="Rectangle 2921"/>
              <p:cNvSpPr/>
              <p:nvPr/>
            </p:nvSpPr>
            <p:spPr>
              <a:xfrm>
                <a:off x="3759196" y="175790"/>
                <a:ext cx="102367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23" name="Rectangle 2922"/>
              <p:cNvSpPr/>
              <p:nvPr/>
            </p:nvSpPr>
            <p:spPr>
              <a:xfrm>
                <a:off x="3872731" y="175790"/>
                <a:ext cx="102369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698" name="TextBox 2919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99" name="TextBox 2920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3" name="Group 2923"/>
          <p:cNvGrpSpPr>
            <a:grpSpLocks/>
          </p:cNvGrpSpPr>
          <p:nvPr/>
        </p:nvGrpSpPr>
        <p:grpSpPr bwMode="auto">
          <a:xfrm>
            <a:off x="6832600" y="4283075"/>
            <a:ext cx="212725" cy="174625"/>
            <a:chOff x="6726244" y="346143"/>
            <a:chExt cx="211754" cy="174437"/>
          </a:xfrm>
        </p:grpSpPr>
        <p:grpSp>
          <p:nvGrpSpPr>
            <p:cNvPr id="9692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928" name="Rectangle 2927"/>
              <p:cNvSpPr/>
              <p:nvPr/>
            </p:nvSpPr>
            <p:spPr>
              <a:xfrm>
                <a:off x="3759196" y="175790"/>
                <a:ext cx="102369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29" name="Rectangle 2928"/>
              <p:cNvSpPr/>
              <p:nvPr/>
            </p:nvSpPr>
            <p:spPr>
              <a:xfrm>
                <a:off x="3872733" y="175790"/>
                <a:ext cx="102367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693" name="TextBox 2925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94" name="TextBox 2926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4" name="Group 2929"/>
          <p:cNvGrpSpPr>
            <a:grpSpLocks/>
          </p:cNvGrpSpPr>
          <p:nvPr/>
        </p:nvGrpSpPr>
        <p:grpSpPr bwMode="auto">
          <a:xfrm>
            <a:off x="6826250" y="4584700"/>
            <a:ext cx="211138" cy="174625"/>
            <a:chOff x="6726244" y="346143"/>
            <a:chExt cx="211754" cy="174437"/>
          </a:xfrm>
        </p:grpSpPr>
        <p:grpSp>
          <p:nvGrpSpPr>
            <p:cNvPr id="9687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934" name="Rectangle 2933"/>
              <p:cNvSpPr/>
              <p:nvPr/>
            </p:nvSpPr>
            <p:spPr>
              <a:xfrm>
                <a:off x="3759448" y="175790"/>
                <a:ext cx="101262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35" name="Rectangle 2934"/>
              <p:cNvSpPr/>
              <p:nvPr/>
            </p:nvSpPr>
            <p:spPr>
              <a:xfrm>
                <a:off x="3873838" y="175790"/>
                <a:ext cx="101262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688" name="TextBox 2931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89" name="TextBox 2932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5" name="Group 2935"/>
          <p:cNvGrpSpPr>
            <a:grpSpLocks/>
          </p:cNvGrpSpPr>
          <p:nvPr/>
        </p:nvGrpSpPr>
        <p:grpSpPr bwMode="auto">
          <a:xfrm>
            <a:off x="6827838" y="4897438"/>
            <a:ext cx="212725" cy="174625"/>
            <a:chOff x="6726244" y="346143"/>
            <a:chExt cx="211754" cy="174437"/>
          </a:xfrm>
        </p:grpSpPr>
        <p:grpSp>
          <p:nvGrpSpPr>
            <p:cNvPr id="9682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940" name="Rectangle 2939"/>
              <p:cNvSpPr/>
              <p:nvPr/>
            </p:nvSpPr>
            <p:spPr>
              <a:xfrm>
                <a:off x="3759196" y="175790"/>
                <a:ext cx="102367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41" name="Rectangle 2940"/>
              <p:cNvSpPr/>
              <p:nvPr/>
            </p:nvSpPr>
            <p:spPr>
              <a:xfrm>
                <a:off x="3872731" y="175790"/>
                <a:ext cx="102369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683" name="TextBox 2937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84" name="TextBox 2938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6" name="Group 2941"/>
          <p:cNvGrpSpPr>
            <a:grpSpLocks/>
          </p:cNvGrpSpPr>
          <p:nvPr/>
        </p:nvGrpSpPr>
        <p:grpSpPr bwMode="auto">
          <a:xfrm>
            <a:off x="6824663" y="5189538"/>
            <a:ext cx="211137" cy="173037"/>
            <a:chOff x="6726244" y="346143"/>
            <a:chExt cx="211754" cy="174437"/>
          </a:xfrm>
        </p:grpSpPr>
        <p:grpSp>
          <p:nvGrpSpPr>
            <p:cNvPr id="9677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946" name="Rectangle 2945"/>
              <p:cNvSpPr/>
              <p:nvPr/>
            </p:nvSpPr>
            <p:spPr>
              <a:xfrm>
                <a:off x="3759448" y="177905"/>
                <a:ext cx="101263" cy="141541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47" name="Rectangle 2946"/>
              <p:cNvSpPr/>
              <p:nvPr/>
            </p:nvSpPr>
            <p:spPr>
              <a:xfrm>
                <a:off x="3873837" y="177905"/>
                <a:ext cx="101263" cy="14154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678" name="TextBox 2943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79" name="TextBox 2944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7" name="Group 2947"/>
          <p:cNvGrpSpPr>
            <a:grpSpLocks/>
          </p:cNvGrpSpPr>
          <p:nvPr/>
        </p:nvGrpSpPr>
        <p:grpSpPr bwMode="auto">
          <a:xfrm>
            <a:off x="6827838" y="5491163"/>
            <a:ext cx="211137" cy="174625"/>
            <a:chOff x="6726244" y="346143"/>
            <a:chExt cx="211754" cy="174437"/>
          </a:xfrm>
        </p:grpSpPr>
        <p:grpSp>
          <p:nvGrpSpPr>
            <p:cNvPr id="9672" name="Group 30"/>
            <p:cNvGrpSpPr>
              <a:grpSpLocks/>
            </p:cNvGrpSpPr>
            <p:nvPr/>
          </p:nvGrpSpPr>
          <p:grpSpPr bwMode="auto">
            <a:xfrm>
              <a:off x="6754692" y="419726"/>
              <a:ext cx="183306" cy="44227"/>
              <a:chOff x="3759200" y="177800"/>
              <a:chExt cx="215900" cy="139700"/>
            </a:xfrm>
          </p:grpSpPr>
          <p:sp>
            <p:nvSpPr>
              <p:cNvPr id="2952" name="Rectangle 2951"/>
              <p:cNvSpPr/>
              <p:nvPr/>
            </p:nvSpPr>
            <p:spPr>
              <a:xfrm>
                <a:off x="3759448" y="175790"/>
                <a:ext cx="101263" cy="14025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53" name="Rectangle 2952"/>
              <p:cNvSpPr/>
              <p:nvPr/>
            </p:nvSpPr>
            <p:spPr>
              <a:xfrm>
                <a:off x="3873837" y="175790"/>
                <a:ext cx="101263" cy="1402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673" name="TextBox 2949"/>
            <p:cNvSpPr txBox="1">
              <a:spLocks noChangeArrowheads="1"/>
            </p:cNvSpPr>
            <p:nvPr/>
          </p:nvSpPr>
          <p:spPr bwMode="auto">
            <a:xfrm>
              <a:off x="6808889" y="34614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74" name="TextBox 2950"/>
            <p:cNvSpPr txBox="1">
              <a:spLocks noChangeArrowheads="1"/>
            </p:cNvSpPr>
            <p:nvPr/>
          </p:nvSpPr>
          <p:spPr bwMode="auto">
            <a:xfrm>
              <a:off x="6726244" y="35130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8" name="Group 2953"/>
          <p:cNvGrpSpPr>
            <a:grpSpLocks/>
          </p:cNvGrpSpPr>
          <p:nvPr/>
        </p:nvGrpSpPr>
        <p:grpSpPr bwMode="auto">
          <a:xfrm>
            <a:off x="7319963" y="1885950"/>
            <a:ext cx="225425" cy="179388"/>
            <a:chOff x="7307411" y="353291"/>
            <a:chExt cx="225240" cy="179301"/>
          </a:xfrm>
        </p:grpSpPr>
        <p:grpSp>
          <p:nvGrpSpPr>
            <p:cNvPr id="9667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2958" name="Rectangle 2957"/>
              <p:cNvSpPr/>
              <p:nvPr/>
            </p:nvSpPr>
            <p:spPr>
              <a:xfrm>
                <a:off x="3764805" y="193122"/>
                <a:ext cx="102752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959" name="Rectangle 2958"/>
              <p:cNvSpPr/>
              <p:nvPr/>
            </p:nvSpPr>
            <p:spPr>
              <a:xfrm>
                <a:off x="3878767" y="193122"/>
                <a:ext cx="102754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68" name="TextBox 2955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69" name="TextBox 2956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89" name="Group 2959"/>
          <p:cNvGrpSpPr>
            <a:grpSpLocks/>
          </p:cNvGrpSpPr>
          <p:nvPr/>
        </p:nvGrpSpPr>
        <p:grpSpPr bwMode="auto">
          <a:xfrm>
            <a:off x="7316788" y="2239963"/>
            <a:ext cx="225425" cy="179387"/>
            <a:chOff x="7307411" y="353291"/>
            <a:chExt cx="225240" cy="179301"/>
          </a:xfrm>
        </p:grpSpPr>
        <p:grpSp>
          <p:nvGrpSpPr>
            <p:cNvPr id="9662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2964" name="Rectangle 2963"/>
              <p:cNvSpPr/>
              <p:nvPr/>
            </p:nvSpPr>
            <p:spPr>
              <a:xfrm>
                <a:off x="3764805" y="193125"/>
                <a:ext cx="102752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965" name="Rectangle 2964"/>
              <p:cNvSpPr/>
              <p:nvPr/>
            </p:nvSpPr>
            <p:spPr>
              <a:xfrm>
                <a:off x="3878767" y="193125"/>
                <a:ext cx="102754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63" name="TextBox 2961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64" name="TextBox 2962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0" name="Group 2965"/>
          <p:cNvGrpSpPr>
            <a:grpSpLocks/>
          </p:cNvGrpSpPr>
          <p:nvPr/>
        </p:nvGrpSpPr>
        <p:grpSpPr bwMode="auto">
          <a:xfrm>
            <a:off x="7358063" y="2536825"/>
            <a:ext cx="225425" cy="177800"/>
            <a:chOff x="7307411" y="353291"/>
            <a:chExt cx="225240" cy="179301"/>
          </a:xfrm>
        </p:grpSpPr>
        <p:grpSp>
          <p:nvGrpSpPr>
            <p:cNvPr id="9657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2970" name="Rectangle 2969"/>
              <p:cNvSpPr/>
              <p:nvPr/>
            </p:nvSpPr>
            <p:spPr>
              <a:xfrm>
                <a:off x="3764805" y="195186"/>
                <a:ext cx="102752" cy="136531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971" name="Rectangle 2970"/>
              <p:cNvSpPr/>
              <p:nvPr/>
            </p:nvSpPr>
            <p:spPr>
              <a:xfrm>
                <a:off x="3878767" y="195186"/>
                <a:ext cx="102754" cy="13653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58" name="TextBox 2967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59" name="TextBox 2968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1" name="Group 2971"/>
          <p:cNvGrpSpPr>
            <a:grpSpLocks/>
          </p:cNvGrpSpPr>
          <p:nvPr/>
        </p:nvGrpSpPr>
        <p:grpSpPr bwMode="auto">
          <a:xfrm>
            <a:off x="7339013" y="2855913"/>
            <a:ext cx="223837" cy="179387"/>
            <a:chOff x="7307411" y="353291"/>
            <a:chExt cx="225240" cy="179301"/>
          </a:xfrm>
        </p:grpSpPr>
        <p:grpSp>
          <p:nvGrpSpPr>
            <p:cNvPr id="9652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2976" name="Rectangle 2975"/>
              <p:cNvSpPr/>
              <p:nvPr/>
            </p:nvSpPr>
            <p:spPr>
              <a:xfrm>
                <a:off x="3753555" y="193125"/>
                <a:ext cx="101601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977" name="Rectangle 2976"/>
              <p:cNvSpPr/>
              <p:nvPr/>
            </p:nvSpPr>
            <p:spPr>
              <a:xfrm>
                <a:off x="3868327" y="193125"/>
                <a:ext cx="101601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53" name="TextBox 2973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54" name="TextBox 2974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2" name="Group 2977"/>
          <p:cNvGrpSpPr>
            <a:grpSpLocks/>
          </p:cNvGrpSpPr>
          <p:nvPr/>
        </p:nvGrpSpPr>
        <p:grpSpPr bwMode="auto">
          <a:xfrm>
            <a:off x="7312025" y="3128963"/>
            <a:ext cx="225425" cy="179387"/>
            <a:chOff x="7307411" y="353291"/>
            <a:chExt cx="225240" cy="179301"/>
          </a:xfrm>
        </p:grpSpPr>
        <p:grpSp>
          <p:nvGrpSpPr>
            <p:cNvPr id="9647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2982" name="Rectangle 2981"/>
              <p:cNvSpPr/>
              <p:nvPr/>
            </p:nvSpPr>
            <p:spPr>
              <a:xfrm>
                <a:off x="3764804" y="193125"/>
                <a:ext cx="102754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983" name="Rectangle 2982"/>
              <p:cNvSpPr/>
              <p:nvPr/>
            </p:nvSpPr>
            <p:spPr>
              <a:xfrm>
                <a:off x="3878767" y="193125"/>
                <a:ext cx="102752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48" name="TextBox 2979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49" name="TextBox 2980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3" name="Group 2983"/>
          <p:cNvGrpSpPr>
            <a:grpSpLocks/>
          </p:cNvGrpSpPr>
          <p:nvPr/>
        </p:nvGrpSpPr>
        <p:grpSpPr bwMode="auto">
          <a:xfrm>
            <a:off x="7316788" y="3406775"/>
            <a:ext cx="225425" cy="179388"/>
            <a:chOff x="7307411" y="353291"/>
            <a:chExt cx="225240" cy="179301"/>
          </a:xfrm>
        </p:grpSpPr>
        <p:grpSp>
          <p:nvGrpSpPr>
            <p:cNvPr id="9642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2988" name="Rectangle 2987"/>
              <p:cNvSpPr/>
              <p:nvPr/>
            </p:nvSpPr>
            <p:spPr>
              <a:xfrm>
                <a:off x="3764805" y="178087"/>
                <a:ext cx="102752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989" name="Rectangle 2988"/>
              <p:cNvSpPr/>
              <p:nvPr/>
            </p:nvSpPr>
            <p:spPr>
              <a:xfrm>
                <a:off x="3878767" y="178087"/>
                <a:ext cx="102754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43" name="TextBox 2985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44" name="TextBox 2986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4" name="Group 2989"/>
          <p:cNvGrpSpPr>
            <a:grpSpLocks/>
          </p:cNvGrpSpPr>
          <p:nvPr/>
        </p:nvGrpSpPr>
        <p:grpSpPr bwMode="auto">
          <a:xfrm>
            <a:off x="7324725" y="3675063"/>
            <a:ext cx="225425" cy="179387"/>
            <a:chOff x="7307411" y="353291"/>
            <a:chExt cx="225240" cy="179301"/>
          </a:xfrm>
        </p:grpSpPr>
        <p:grpSp>
          <p:nvGrpSpPr>
            <p:cNvPr id="9637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2994" name="Rectangle 2993"/>
              <p:cNvSpPr/>
              <p:nvPr/>
            </p:nvSpPr>
            <p:spPr>
              <a:xfrm>
                <a:off x="3764804" y="178087"/>
                <a:ext cx="102754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2995" name="Rectangle 2994"/>
              <p:cNvSpPr/>
              <p:nvPr/>
            </p:nvSpPr>
            <p:spPr>
              <a:xfrm>
                <a:off x="3878767" y="178087"/>
                <a:ext cx="102752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38" name="TextBox 2991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39" name="TextBox 2992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5" name="Group 2995"/>
          <p:cNvGrpSpPr>
            <a:grpSpLocks/>
          </p:cNvGrpSpPr>
          <p:nvPr/>
        </p:nvGrpSpPr>
        <p:grpSpPr bwMode="auto">
          <a:xfrm>
            <a:off x="7315200" y="4011613"/>
            <a:ext cx="225425" cy="179387"/>
            <a:chOff x="7307411" y="353291"/>
            <a:chExt cx="225240" cy="179301"/>
          </a:xfrm>
        </p:grpSpPr>
        <p:grpSp>
          <p:nvGrpSpPr>
            <p:cNvPr id="9632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3000" name="Rectangle 2999"/>
              <p:cNvSpPr/>
              <p:nvPr/>
            </p:nvSpPr>
            <p:spPr>
              <a:xfrm>
                <a:off x="3764804" y="178087"/>
                <a:ext cx="102754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001" name="Rectangle 3000"/>
              <p:cNvSpPr/>
              <p:nvPr/>
            </p:nvSpPr>
            <p:spPr>
              <a:xfrm>
                <a:off x="3878767" y="178087"/>
                <a:ext cx="102752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33" name="TextBox 2997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34" name="TextBox 2998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6" name="Group 3001"/>
          <p:cNvGrpSpPr>
            <a:grpSpLocks/>
          </p:cNvGrpSpPr>
          <p:nvPr/>
        </p:nvGrpSpPr>
        <p:grpSpPr bwMode="auto">
          <a:xfrm>
            <a:off x="7324725" y="4295775"/>
            <a:ext cx="223838" cy="179388"/>
            <a:chOff x="7307411" y="353291"/>
            <a:chExt cx="225240" cy="179301"/>
          </a:xfrm>
        </p:grpSpPr>
        <p:grpSp>
          <p:nvGrpSpPr>
            <p:cNvPr id="9627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3006" name="Rectangle 3005"/>
              <p:cNvSpPr/>
              <p:nvPr/>
            </p:nvSpPr>
            <p:spPr>
              <a:xfrm>
                <a:off x="3753556" y="178087"/>
                <a:ext cx="101600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007" name="Rectangle 3006"/>
              <p:cNvSpPr/>
              <p:nvPr/>
            </p:nvSpPr>
            <p:spPr>
              <a:xfrm>
                <a:off x="3868326" y="178087"/>
                <a:ext cx="101600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28" name="TextBox 3003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29" name="TextBox 3004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7" name="Group 3007"/>
          <p:cNvGrpSpPr>
            <a:grpSpLocks/>
          </p:cNvGrpSpPr>
          <p:nvPr/>
        </p:nvGrpSpPr>
        <p:grpSpPr bwMode="auto">
          <a:xfrm>
            <a:off x="7312025" y="4583113"/>
            <a:ext cx="225425" cy="179387"/>
            <a:chOff x="7307411" y="353291"/>
            <a:chExt cx="225240" cy="179301"/>
          </a:xfrm>
        </p:grpSpPr>
        <p:grpSp>
          <p:nvGrpSpPr>
            <p:cNvPr id="9622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3012" name="Rectangle 3011"/>
              <p:cNvSpPr/>
              <p:nvPr/>
            </p:nvSpPr>
            <p:spPr>
              <a:xfrm>
                <a:off x="3764804" y="178087"/>
                <a:ext cx="102754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013" name="Rectangle 3012"/>
              <p:cNvSpPr/>
              <p:nvPr/>
            </p:nvSpPr>
            <p:spPr>
              <a:xfrm>
                <a:off x="3878767" y="178087"/>
                <a:ext cx="102752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23" name="TextBox 3009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24" name="TextBox 3010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8" name="Group 3013"/>
          <p:cNvGrpSpPr>
            <a:grpSpLocks/>
          </p:cNvGrpSpPr>
          <p:nvPr/>
        </p:nvGrpSpPr>
        <p:grpSpPr bwMode="auto">
          <a:xfrm>
            <a:off x="7316788" y="4902200"/>
            <a:ext cx="225425" cy="179388"/>
            <a:chOff x="7307411" y="353291"/>
            <a:chExt cx="225240" cy="179301"/>
          </a:xfrm>
        </p:grpSpPr>
        <p:grpSp>
          <p:nvGrpSpPr>
            <p:cNvPr id="9617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3018" name="Rectangle 3017"/>
              <p:cNvSpPr/>
              <p:nvPr/>
            </p:nvSpPr>
            <p:spPr>
              <a:xfrm>
                <a:off x="3764805" y="178087"/>
                <a:ext cx="102752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019" name="Rectangle 3018"/>
              <p:cNvSpPr/>
              <p:nvPr/>
            </p:nvSpPr>
            <p:spPr>
              <a:xfrm>
                <a:off x="3878767" y="178087"/>
                <a:ext cx="102754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18" name="TextBox 3015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19" name="TextBox 3016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8999" name="Group 3019"/>
          <p:cNvGrpSpPr>
            <a:grpSpLocks/>
          </p:cNvGrpSpPr>
          <p:nvPr/>
        </p:nvGrpSpPr>
        <p:grpSpPr bwMode="auto">
          <a:xfrm>
            <a:off x="7307263" y="5194300"/>
            <a:ext cx="225425" cy="177800"/>
            <a:chOff x="7307411" y="353291"/>
            <a:chExt cx="225240" cy="179301"/>
          </a:xfrm>
        </p:grpSpPr>
        <p:grpSp>
          <p:nvGrpSpPr>
            <p:cNvPr id="9612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3024" name="Rectangle 3023"/>
              <p:cNvSpPr/>
              <p:nvPr/>
            </p:nvSpPr>
            <p:spPr>
              <a:xfrm>
                <a:off x="3764805" y="180014"/>
                <a:ext cx="102752" cy="136534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025" name="Rectangle 3024"/>
              <p:cNvSpPr/>
              <p:nvPr/>
            </p:nvSpPr>
            <p:spPr>
              <a:xfrm>
                <a:off x="3878767" y="180014"/>
                <a:ext cx="102754" cy="13653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13" name="TextBox 3021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14" name="TextBox 3022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00" name="Group 3025"/>
          <p:cNvGrpSpPr>
            <a:grpSpLocks/>
          </p:cNvGrpSpPr>
          <p:nvPr/>
        </p:nvGrpSpPr>
        <p:grpSpPr bwMode="auto">
          <a:xfrm>
            <a:off x="7321550" y="5507038"/>
            <a:ext cx="225425" cy="179387"/>
            <a:chOff x="7307411" y="353291"/>
            <a:chExt cx="225240" cy="179301"/>
          </a:xfrm>
        </p:grpSpPr>
        <p:grpSp>
          <p:nvGrpSpPr>
            <p:cNvPr id="9607" name="Group 60"/>
            <p:cNvGrpSpPr>
              <a:grpSpLocks/>
            </p:cNvGrpSpPr>
            <p:nvPr/>
          </p:nvGrpSpPr>
          <p:grpSpPr bwMode="auto">
            <a:xfrm rot="10800000">
              <a:off x="7349345" y="420227"/>
              <a:ext cx="183306" cy="44227"/>
              <a:chOff x="3759200" y="177800"/>
              <a:chExt cx="215900" cy="139700"/>
            </a:xfrm>
          </p:grpSpPr>
          <p:sp>
            <p:nvSpPr>
              <p:cNvPr id="3030" name="Rectangle 3029"/>
              <p:cNvSpPr/>
              <p:nvPr/>
            </p:nvSpPr>
            <p:spPr>
              <a:xfrm>
                <a:off x="3764804" y="178087"/>
                <a:ext cx="102754" cy="1403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031" name="Rectangle 3030"/>
              <p:cNvSpPr/>
              <p:nvPr/>
            </p:nvSpPr>
            <p:spPr>
              <a:xfrm>
                <a:off x="3878767" y="178087"/>
                <a:ext cx="102752" cy="14033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608" name="TextBox 3027"/>
            <p:cNvSpPr txBox="1">
              <a:spLocks noChangeArrowheads="1"/>
            </p:cNvSpPr>
            <p:nvPr/>
          </p:nvSpPr>
          <p:spPr bwMode="auto">
            <a:xfrm>
              <a:off x="7307411" y="35329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  <p:sp>
          <p:nvSpPr>
            <p:cNvPr id="9609" name="TextBox 3028"/>
            <p:cNvSpPr txBox="1">
              <a:spLocks noChangeArrowheads="1"/>
            </p:cNvSpPr>
            <p:nvPr/>
          </p:nvSpPr>
          <p:spPr bwMode="auto">
            <a:xfrm>
              <a:off x="7400410" y="36331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01" name="Group 3037"/>
          <p:cNvGrpSpPr>
            <a:grpSpLocks/>
          </p:cNvGrpSpPr>
          <p:nvPr/>
        </p:nvGrpSpPr>
        <p:grpSpPr bwMode="auto">
          <a:xfrm>
            <a:off x="7950200" y="1860550"/>
            <a:ext cx="228600" cy="184150"/>
            <a:chOff x="7865350" y="346143"/>
            <a:chExt cx="228045" cy="184666"/>
          </a:xfrm>
        </p:grpSpPr>
        <p:grpSp>
          <p:nvGrpSpPr>
            <p:cNvPr id="9602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42" name="Rectangle 3041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43" name="Rectangle 3042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603" name="TextBox 3039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604" name="TextBox 3040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02" name="Group 3043"/>
          <p:cNvGrpSpPr>
            <a:grpSpLocks/>
          </p:cNvGrpSpPr>
          <p:nvPr/>
        </p:nvGrpSpPr>
        <p:grpSpPr bwMode="auto">
          <a:xfrm>
            <a:off x="7942263" y="2232025"/>
            <a:ext cx="228600" cy="184150"/>
            <a:chOff x="7865350" y="346143"/>
            <a:chExt cx="228045" cy="184666"/>
          </a:xfrm>
        </p:grpSpPr>
        <p:grpSp>
          <p:nvGrpSpPr>
            <p:cNvPr id="9597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48" name="Rectangle 3047"/>
              <p:cNvSpPr/>
              <p:nvPr/>
            </p:nvSpPr>
            <p:spPr>
              <a:xfrm>
                <a:off x="3758732" y="176685"/>
                <a:ext cx="10258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49" name="Rectangle 3048"/>
              <p:cNvSpPr/>
              <p:nvPr/>
            </p:nvSpPr>
            <p:spPr>
              <a:xfrm>
                <a:off x="3872511" y="176685"/>
                <a:ext cx="10258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98" name="TextBox 3045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99" name="TextBox 3046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03" name="Group 3049"/>
          <p:cNvGrpSpPr>
            <a:grpSpLocks/>
          </p:cNvGrpSpPr>
          <p:nvPr/>
        </p:nvGrpSpPr>
        <p:grpSpPr bwMode="auto">
          <a:xfrm>
            <a:off x="7969250" y="2533650"/>
            <a:ext cx="228600" cy="184150"/>
            <a:chOff x="7865350" y="346143"/>
            <a:chExt cx="228045" cy="184666"/>
          </a:xfrm>
        </p:grpSpPr>
        <p:grpSp>
          <p:nvGrpSpPr>
            <p:cNvPr id="9592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54" name="Rectangle 3053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55" name="Rectangle 3054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93" name="TextBox 3051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94" name="TextBox 3052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04" name="Group 3055"/>
          <p:cNvGrpSpPr>
            <a:grpSpLocks/>
          </p:cNvGrpSpPr>
          <p:nvPr/>
        </p:nvGrpSpPr>
        <p:grpSpPr bwMode="auto">
          <a:xfrm>
            <a:off x="7935913" y="2852738"/>
            <a:ext cx="228600" cy="184150"/>
            <a:chOff x="7865350" y="346143"/>
            <a:chExt cx="228045" cy="184666"/>
          </a:xfrm>
        </p:grpSpPr>
        <p:grpSp>
          <p:nvGrpSpPr>
            <p:cNvPr id="9587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60" name="Rectangle 3059"/>
              <p:cNvSpPr/>
              <p:nvPr/>
            </p:nvSpPr>
            <p:spPr>
              <a:xfrm>
                <a:off x="3758732" y="176685"/>
                <a:ext cx="10258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61" name="Rectangle 3060"/>
              <p:cNvSpPr/>
              <p:nvPr/>
            </p:nvSpPr>
            <p:spPr>
              <a:xfrm>
                <a:off x="3872511" y="176685"/>
                <a:ext cx="10258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88" name="TextBox 3057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89" name="TextBox 3058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05" name="Group 3061"/>
          <p:cNvGrpSpPr>
            <a:grpSpLocks/>
          </p:cNvGrpSpPr>
          <p:nvPr/>
        </p:nvGrpSpPr>
        <p:grpSpPr bwMode="auto">
          <a:xfrm>
            <a:off x="7934325" y="3119438"/>
            <a:ext cx="227013" cy="185737"/>
            <a:chOff x="7865350" y="346143"/>
            <a:chExt cx="228045" cy="184666"/>
          </a:xfrm>
        </p:grpSpPr>
        <p:grpSp>
          <p:nvGrpSpPr>
            <p:cNvPr id="9582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66" name="Rectangle 3065"/>
              <p:cNvSpPr/>
              <p:nvPr/>
            </p:nvSpPr>
            <p:spPr>
              <a:xfrm>
                <a:off x="3759097" y="179691"/>
                <a:ext cx="10142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67" name="Rectangle 3066"/>
              <p:cNvSpPr/>
              <p:nvPr/>
            </p:nvSpPr>
            <p:spPr>
              <a:xfrm>
                <a:off x="3873673" y="179691"/>
                <a:ext cx="10142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83" name="TextBox 3063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84" name="TextBox 3064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06" name="Group 3067"/>
          <p:cNvGrpSpPr>
            <a:grpSpLocks/>
          </p:cNvGrpSpPr>
          <p:nvPr/>
        </p:nvGrpSpPr>
        <p:grpSpPr bwMode="auto">
          <a:xfrm>
            <a:off x="7948613" y="3405188"/>
            <a:ext cx="228600" cy="184150"/>
            <a:chOff x="7865350" y="346143"/>
            <a:chExt cx="228045" cy="184666"/>
          </a:xfrm>
        </p:grpSpPr>
        <p:grpSp>
          <p:nvGrpSpPr>
            <p:cNvPr id="9577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72" name="Rectangle 3071"/>
              <p:cNvSpPr/>
              <p:nvPr/>
            </p:nvSpPr>
            <p:spPr>
              <a:xfrm>
                <a:off x="3758732" y="176685"/>
                <a:ext cx="10258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73" name="Rectangle 3072"/>
              <p:cNvSpPr/>
              <p:nvPr/>
            </p:nvSpPr>
            <p:spPr>
              <a:xfrm>
                <a:off x="3872511" y="176685"/>
                <a:ext cx="10258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78" name="TextBox 3069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79" name="TextBox 3070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07" name="Group 3073"/>
          <p:cNvGrpSpPr>
            <a:grpSpLocks/>
          </p:cNvGrpSpPr>
          <p:nvPr/>
        </p:nvGrpSpPr>
        <p:grpSpPr bwMode="auto">
          <a:xfrm>
            <a:off x="7943850" y="3660775"/>
            <a:ext cx="228600" cy="184150"/>
            <a:chOff x="7865350" y="346143"/>
            <a:chExt cx="228045" cy="184666"/>
          </a:xfrm>
        </p:grpSpPr>
        <p:grpSp>
          <p:nvGrpSpPr>
            <p:cNvPr id="9572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78" name="Rectangle 3077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79" name="Rectangle 3078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73" name="TextBox 3075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74" name="TextBox 3076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08" name="Group 3079"/>
          <p:cNvGrpSpPr>
            <a:grpSpLocks/>
          </p:cNvGrpSpPr>
          <p:nvPr/>
        </p:nvGrpSpPr>
        <p:grpSpPr bwMode="auto">
          <a:xfrm>
            <a:off x="7931150" y="4014788"/>
            <a:ext cx="228600" cy="184150"/>
            <a:chOff x="7865350" y="346143"/>
            <a:chExt cx="228045" cy="184666"/>
          </a:xfrm>
        </p:grpSpPr>
        <p:grpSp>
          <p:nvGrpSpPr>
            <p:cNvPr id="9567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84" name="Rectangle 3083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85" name="Rectangle 3084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68" name="TextBox 3081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69" name="TextBox 3082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09" name="Group 3085"/>
          <p:cNvGrpSpPr>
            <a:grpSpLocks/>
          </p:cNvGrpSpPr>
          <p:nvPr/>
        </p:nvGrpSpPr>
        <p:grpSpPr bwMode="auto">
          <a:xfrm>
            <a:off x="7934325" y="4294188"/>
            <a:ext cx="228600" cy="184150"/>
            <a:chOff x="7865350" y="346143"/>
            <a:chExt cx="228045" cy="184666"/>
          </a:xfrm>
        </p:grpSpPr>
        <p:grpSp>
          <p:nvGrpSpPr>
            <p:cNvPr id="9562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90" name="Rectangle 3089"/>
              <p:cNvSpPr/>
              <p:nvPr/>
            </p:nvSpPr>
            <p:spPr>
              <a:xfrm>
                <a:off x="3758732" y="176685"/>
                <a:ext cx="10258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91" name="Rectangle 3090"/>
              <p:cNvSpPr/>
              <p:nvPr/>
            </p:nvSpPr>
            <p:spPr>
              <a:xfrm>
                <a:off x="3872512" y="176685"/>
                <a:ext cx="10258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63" name="TextBox 3087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64" name="TextBox 3088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10" name="Group 3091"/>
          <p:cNvGrpSpPr>
            <a:grpSpLocks/>
          </p:cNvGrpSpPr>
          <p:nvPr/>
        </p:nvGrpSpPr>
        <p:grpSpPr bwMode="auto">
          <a:xfrm>
            <a:off x="7935913" y="4589463"/>
            <a:ext cx="228600" cy="184150"/>
            <a:chOff x="7865350" y="346143"/>
            <a:chExt cx="228045" cy="184666"/>
          </a:xfrm>
        </p:grpSpPr>
        <p:grpSp>
          <p:nvGrpSpPr>
            <p:cNvPr id="9557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096" name="Rectangle 3095"/>
              <p:cNvSpPr/>
              <p:nvPr/>
            </p:nvSpPr>
            <p:spPr>
              <a:xfrm>
                <a:off x="3758732" y="176685"/>
                <a:ext cx="10258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97" name="Rectangle 3096"/>
              <p:cNvSpPr/>
              <p:nvPr/>
            </p:nvSpPr>
            <p:spPr>
              <a:xfrm>
                <a:off x="3872511" y="176685"/>
                <a:ext cx="10258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58" name="TextBox 3093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59" name="TextBox 3094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11" name="Group 3097"/>
          <p:cNvGrpSpPr>
            <a:grpSpLocks/>
          </p:cNvGrpSpPr>
          <p:nvPr/>
        </p:nvGrpSpPr>
        <p:grpSpPr bwMode="auto">
          <a:xfrm>
            <a:off x="7939088" y="4902200"/>
            <a:ext cx="228600" cy="185738"/>
            <a:chOff x="7865350" y="346143"/>
            <a:chExt cx="228045" cy="184666"/>
          </a:xfrm>
        </p:grpSpPr>
        <p:grpSp>
          <p:nvGrpSpPr>
            <p:cNvPr id="9552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102" name="Rectangle 3101"/>
              <p:cNvSpPr/>
              <p:nvPr/>
            </p:nvSpPr>
            <p:spPr>
              <a:xfrm>
                <a:off x="3758732" y="179694"/>
                <a:ext cx="102588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03" name="Rectangle 3102"/>
              <p:cNvSpPr/>
              <p:nvPr/>
            </p:nvSpPr>
            <p:spPr>
              <a:xfrm>
                <a:off x="3872511" y="179694"/>
                <a:ext cx="102589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53" name="TextBox 3099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54" name="TextBox 3100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12" name="Group 3103"/>
          <p:cNvGrpSpPr>
            <a:grpSpLocks/>
          </p:cNvGrpSpPr>
          <p:nvPr/>
        </p:nvGrpSpPr>
        <p:grpSpPr bwMode="auto">
          <a:xfrm>
            <a:off x="7926388" y="5194300"/>
            <a:ext cx="227012" cy="184150"/>
            <a:chOff x="7865350" y="346143"/>
            <a:chExt cx="228045" cy="184666"/>
          </a:xfrm>
        </p:grpSpPr>
        <p:grpSp>
          <p:nvGrpSpPr>
            <p:cNvPr id="9547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108" name="Rectangle 3107"/>
              <p:cNvSpPr/>
              <p:nvPr/>
            </p:nvSpPr>
            <p:spPr>
              <a:xfrm>
                <a:off x="3759098" y="176685"/>
                <a:ext cx="10142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09" name="Rectangle 3108"/>
              <p:cNvSpPr/>
              <p:nvPr/>
            </p:nvSpPr>
            <p:spPr>
              <a:xfrm>
                <a:off x="3873673" y="176685"/>
                <a:ext cx="10142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48" name="TextBox 3105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49" name="TextBox 3106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13" name="Group 3109"/>
          <p:cNvGrpSpPr>
            <a:grpSpLocks/>
          </p:cNvGrpSpPr>
          <p:nvPr/>
        </p:nvGrpSpPr>
        <p:grpSpPr bwMode="auto">
          <a:xfrm>
            <a:off x="7945438" y="5495925"/>
            <a:ext cx="228600" cy="184150"/>
            <a:chOff x="7865350" y="346143"/>
            <a:chExt cx="228045" cy="184666"/>
          </a:xfrm>
        </p:grpSpPr>
        <p:grpSp>
          <p:nvGrpSpPr>
            <p:cNvPr id="9542" name="Group 36"/>
            <p:cNvGrpSpPr>
              <a:grpSpLocks/>
            </p:cNvGrpSpPr>
            <p:nvPr/>
          </p:nvGrpSpPr>
          <p:grpSpPr bwMode="auto">
            <a:xfrm>
              <a:off x="7910089" y="419726"/>
              <a:ext cx="183306" cy="44227"/>
              <a:chOff x="3759200" y="177800"/>
              <a:chExt cx="215900" cy="139700"/>
            </a:xfrm>
          </p:grpSpPr>
          <p:sp>
            <p:nvSpPr>
              <p:cNvPr id="3114" name="Rectangle 3113"/>
              <p:cNvSpPr/>
              <p:nvPr/>
            </p:nvSpPr>
            <p:spPr>
              <a:xfrm>
                <a:off x="3758732" y="176685"/>
                <a:ext cx="10258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15" name="Rectangle 3114"/>
              <p:cNvSpPr/>
              <p:nvPr/>
            </p:nvSpPr>
            <p:spPr>
              <a:xfrm>
                <a:off x="3872511" y="176685"/>
                <a:ext cx="10258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43" name="TextBox 3111"/>
            <p:cNvSpPr txBox="1">
              <a:spLocks noChangeArrowheads="1"/>
            </p:cNvSpPr>
            <p:nvPr/>
          </p:nvSpPr>
          <p:spPr bwMode="auto">
            <a:xfrm>
              <a:off x="7865350" y="35388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44" name="TextBox 3112"/>
            <p:cNvSpPr txBox="1">
              <a:spLocks noChangeArrowheads="1"/>
            </p:cNvSpPr>
            <p:nvPr/>
          </p:nvSpPr>
          <p:spPr bwMode="auto">
            <a:xfrm>
              <a:off x="7966090" y="34614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14" name="Group 3115"/>
          <p:cNvGrpSpPr>
            <a:grpSpLocks/>
          </p:cNvGrpSpPr>
          <p:nvPr/>
        </p:nvGrpSpPr>
        <p:grpSpPr bwMode="auto">
          <a:xfrm>
            <a:off x="6249988" y="4894263"/>
            <a:ext cx="261937" cy="171450"/>
            <a:chOff x="6165719" y="356469"/>
            <a:chExt cx="262026" cy="171862"/>
          </a:xfrm>
        </p:grpSpPr>
        <p:grpSp>
          <p:nvGrpSpPr>
            <p:cNvPr id="9537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3120" name="Rectangle 3119"/>
              <p:cNvSpPr/>
              <p:nvPr/>
            </p:nvSpPr>
            <p:spPr>
              <a:xfrm>
                <a:off x="3758738" y="176363"/>
                <a:ext cx="101176" cy="142041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21" name="Rectangle 3120"/>
              <p:cNvSpPr/>
              <p:nvPr/>
            </p:nvSpPr>
            <p:spPr>
              <a:xfrm>
                <a:off x="3873924" y="176363"/>
                <a:ext cx="101176" cy="142041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38" name="TextBox 3117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39" name="TextBox 3118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9015" name="Group 3121"/>
          <p:cNvGrpSpPr>
            <a:grpSpLocks/>
          </p:cNvGrpSpPr>
          <p:nvPr/>
        </p:nvGrpSpPr>
        <p:grpSpPr bwMode="auto">
          <a:xfrm>
            <a:off x="6246813" y="5189538"/>
            <a:ext cx="261937" cy="173037"/>
            <a:chOff x="6165719" y="356469"/>
            <a:chExt cx="262026" cy="171862"/>
          </a:xfrm>
        </p:grpSpPr>
        <p:grpSp>
          <p:nvGrpSpPr>
            <p:cNvPr id="9532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3126" name="Rectangle 3125"/>
              <p:cNvSpPr/>
              <p:nvPr/>
            </p:nvSpPr>
            <p:spPr>
              <a:xfrm>
                <a:off x="3758738" y="179053"/>
                <a:ext cx="101176" cy="13620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27" name="Rectangle 3126"/>
              <p:cNvSpPr/>
              <p:nvPr/>
            </p:nvSpPr>
            <p:spPr>
              <a:xfrm>
                <a:off x="3873924" y="179053"/>
                <a:ext cx="101176" cy="136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33" name="TextBox 3123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34" name="TextBox 3124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9016" name="Group 3127"/>
          <p:cNvGrpSpPr>
            <a:grpSpLocks/>
          </p:cNvGrpSpPr>
          <p:nvPr/>
        </p:nvGrpSpPr>
        <p:grpSpPr bwMode="auto">
          <a:xfrm>
            <a:off x="6249988" y="5497513"/>
            <a:ext cx="261937" cy="173037"/>
            <a:chOff x="6165719" y="356469"/>
            <a:chExt cx="262026" cy="171862"/>
          </a:xfrm>
        </p:grpSpPr>
        <p:grpSp>
          <p:nvGrpSpPr>
            <p:cNvPr id="9527" name="Group 88"/>
            <p:cNvGrpSpPr>
              <a:grpSpLocks/>
            </p:cNvGrpSpPr>
            <p:nvPr/>
          </p:nvGrpSpPr>
          <p:grpSpPr bwMode="auto">
            <a:xfrm>
              <a:off x="6207479" y="426986"/>
              <a:ext cx="220266" cy="48517"/>
              <a:chOff x="3759200" y="177800"/>
              <a:chExt cx="215900" cy="139700"/>
            </a:xfrm>
          </p:grpSpPr>
          <p:sp>
            <p:nvSpPr>
              <p:cNvPr id="3132" name="Rectangle 3131"/>
              <p:cNvSpPr/>
              <p:nvPr/>
            </p:nvSpPr>
            <p:spPr>
              <a:xfrm>
                <a:off x="3758738" y="179053"/>
                <a:ext cx="101176" cy="13620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33" name="Rectangle 3132"/>
              <p:cNvSpPr/>
              <p:nvPr/>
            </p:nvSpPr>
            <p:spPr>
              <a:xfrm>
                <a:off x="3873924" y="179053"/>
                <a:ext cx="101176" cy="1362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28" name="TextBox 3129"/>
            <p:cNvSpPr txBox="1">
              <a:spLocks noChangeArrowheads="1"/>
            </p:cNvSpPr>
            <p:nvPr/>
          </p:nvSpPr>
          <p:spPr bwMode="auto">
            <a:xfrm>
              <a:off x="6256138" y="356469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29" name="TextBox 3130"/>
            <p:cNvSpPr txBox="1">
              <a:spLocks noChangeArrowheads="1"/>
            </p:cNvSpPr>
            <p:nvPr/>
          </p:nvSpPr>
          <p:spPr bwMode="auto">
            <a:xfrm>
              <a:off x="6165719" y="359054"/>
              <a:ext cx="13657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C</a:t>
              </a:r>
            </a:p>
          </p:txBody>
        </p:sp>
      </p:grpSp>
      <p:grpSp>
        <p:nvGrpSpPr>
          <p:cNvPr id="9017" name="Group 3133"/>
          <p:cNvGrpSpPr>
            <a:grpSpLocks/>
          </p:cNvGrpSpPr>
          <p:nvPr/>
        </p:nvGrpSpPr>
        <p:grpSpPr bwMode="auto">
          <a:xfrm>
            <a:off x="8504238" y="1866900"/>
            <a:ext cx="219075" cy="173038"/>
            <a:chOff x="8371624" y="348729"/>
            <a:chExt cx="219844" cy="171857"/>
          </a:xfrm>
        </p:grpSpPr>
        <p:grpSp>
          <p:nvGrpSpPr>
            <p:cNvPr id="9522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3138" name="Rectangle 3137"/>
              <p:cNvSpPr/>
              <p:nvPr/>
            </p:nvSpPr>
            <p:spPr>
              <a:xfrm>
                <a:off x="3753572" y="194992"/>
                <a:ext cx="101322" cy="139446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39" name="Rectangle 3138"/>
              <p:cNvSpPr/>
              <p:nvPr/>
            </p:nvSpPr>
            <p:spPr>
              <a:xfrm>
                <a:off x="3868028" y="194992"/>
                <a:ext cx="101322" cy="13944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23" name="TextBox 3135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24" name="TextBox 3136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18" name="Group 3139"/>
          <p:cNvGrpSpPr>
            <a:grpSpLocks/>
          </p:cNvGrpSpPr>
          <p:nvPr/>
        </p:nvGrpSpPr>
        <p:grpSpPr bwMode="auto">
          <a:xfrm>
            <a:off x="8505825" y="2235200"/>
            <a:ext cx="219075" cy="171450"/>
            <a:chOff x="8371624" y="348729"/>
            <a:chExt cx="219844" cy="171857"/>
          </a:xfrm>
        </p:grpSpPr>
        <p:grpSp>
          <p:nvGrpSpPr>
            <p:cNvPr id="9517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3144" name="Rectangle 3143"/>
              <p:cNvSpPr/>
              <p:nvPr/>
            </p:nvSpPr>
            <p:spPr>
              <a:xfrm>
                <a:off x="3753570" y="191807"/>
                <a:ext cx="101322" cy="14073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45" name="Rectangle 3144"/>
              <p:cNvSpPr/>
              <p:nvPr/>
            </p:nvSpPr>
            <p:spPr>
              <a:xfrm>
                <a:off x="3868028" y="191807"/>
                <a:ext cx="101322" cy="14073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18" name="TextBox 3141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19" name="TextBox 3142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19" name="Group 3145"/>
          <p:cNvGrpSpPr>
            <a:grpSpLocks/>
          </p:cNvGrpSpPr>
          <p:nvPr/>
        </p:nvGrpSpPr>
        <p:grpSpPr bwMode="auto">
          <a:xfrm>
            <a:off x="8523288" y="2547938"/>
            <a:ext cx="219075" cy="171450"/>
            <a:chOff x="8371624" y="348729"/>
            <a:chExt cx="219844" cy="171857"/>
          </a:xfrm>
        </p:grpSpPr>
        <p:grpSp>
          <p:nvGrpSpPr>
            <p:cNvPr id="9512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3150" name="Rectangle 3149"/>
              <p:cNvSpPr/>
              <p:nvPr/>
            </p:nvSpPr>
            <p:spPr>
              <a:xfrm>
                <a:off x="3753572" y="191811"/>
                <a:ext cx="101322" cy="14073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51" name="Rectangle 3150"/>
              <p:cNvSpPr/>
              <p:nvPr/>
            </p:nvSpPr>
            <p:spPr>
              <a:xfrm>
                <a:off x="3868028" y="191811"/>
                <a:ext cx="101322" cy="14073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13" name="TextBox 3147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14" name="TextBox 3148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20" name="Group 3151"/>
          <p:cNvGrpSpPr>
            <a:grpSpLocks/>
          </p:cNvGrpSpPr>
          <p:nvPr/>
        </p:nvGrpSpPr>
        <p:grpSpPr bwMode="auto">
          <a:xfrm>
            <a:off x="8483600" y="2859088"/>
            <a:ext cx="219075" cy="173037"/>
            <a:chOff x="8371624" y="348729"/>
            <a:chExt cx="219844" cy="171857"/>
          </a:xfrm>
        </p:grpSpPr>
        <p:grpSp>
          <p:nvGrpSpPr>
            <p:cNvPr id="9507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3156" name="Rectangle 3155"/>
              <p:cNvSpPr/>
              <p:nvPr/>
            </p:nvSpPr>
            <p:spPr>
              <a:xfrm>
                <a:off x="3753570" y="194995"/>
                <a:ext cx="101322" cy="139446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57" name="Rectangle 3156"/>
              <p:cNvSpPr/>
              <p:nvPr/>
            </p:nvSpPr>
            <p:spPr>
              <a:xfrm>
                <a:off x="3868028" y="194995"/>
                <a:ext cx="101322" cy="13944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08" name="TextBox 3153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09" name="TextBox 3154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21" name="Group 3157"/>
          <p:cNvGrpSpPr>
            <a:grpSpLocks/>
          </p:cNvGrpSpPr>
          <p:nvPr/>
        </p:nvGrpSpPr>
        <p:grpSpPr bwMode="auto">
          <a:xfrm>
            <a:off x="8485188" y="3128963"/>
            <a:ext cx="219075" cy="171450"/>
            <a:chOff x="8371624" y="348729"/>
            <a:chExt cx="219844" cy="171857"/>
          </a:xfrm>
        </p:grpSpPr>
        <p:grpSp>
          <p:nvGrpSpPr>
            <p:cNvPr id="9502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3162" name="Rectangle 3161"/>
              <p:cNvSpPr/>
              <p:nvPr/>
            </p:nvSpPr>
            <p:spPr>
              <a:xfrm>
                <a:off x="3753572" y="191811"/>
                <a:ext cx="101322" cy="14073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63" name="Rectangle 3162"/>
              <p:cNvSpPr/>
              <p:nvPr/>
            </p:nvSpPr>
            <p:spPr>
              <a:xfrm>
                <a:off x="3868028" y="191811"/>
                <a:ext cx="101322" cy="14073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503" name="TextBox 3159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504" name="TextBox 3160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22" name="Group 3163"/>
          <p:cNvGrpSpPr>
            <a:grpSpLocks/>
          </p:cNvGrpSpPr>
          <p:nvPr/>
        </p:nvGrpSpPr>
        <p:grpSpPr bwMode="auto">
          <a:xfrm>
            <a:off x="8502650" y="3408363"/>
            <a:ext cx="220663" cy="171450"/>
            <a:chOff x="8371624" y="348729"/>
            <a:chExt cx="219844" cy="171857"/>
          </a:xfrm>
        </p:grpSpPr>
        <p:grpSp>
          <p:nvGrpSpPr>
            <p:cNvPr id="9497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3168" name="Rectangle 3167"/>
              <p:cNvSpPr/>
              <p:nvPr/>
            </p:nvSpPr>
            <p:spPr>
              <a:xfrm>
                <a:off x="3764789" y="176730"/>
                <a:ext cx="102455" cy="14073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69" name="Rectangle 3168"/>
              <p:cNvSpPr/>
              <p:nvPr/>
            </p:nvSpPr>
            <p:spPr>
              <a:xfrm>
                <a:off x="3878421" y="176730"/>
                <a:ext cx="102457" cy="14073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498" name="TextBox 3165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499" name="TextBox 3166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23" name="Group 3169"/>
          <p:cNvGrpSpPr>
            <a:grpSpLocks/>
          </p:cNvGrpSpPr>
          <p:nvPr/>
        </p:nvGrpSpPr>
        <p:grpSpPr bwMode="auto">
          <a:xfrm>
            <a:off x="8512175" y="3657600"/>
            <a:ext cx="219075" cy="171450"/>
            <a:chOff x="8371624" y="348729"/>
            <a:chExt cx="219844" cy="171857"/>
          </a:xfrm>
        </p:grpSpPr>
        <p:grpSp>
          <p:nvGrpSpPr>
            <p:cNvPr id="9492" name="Group 63"/>
            <p:cNvGrpSpPr>
              <a:grpSpLocks/>
            </p:cNvGrpSpPr>
            <p:nvPr/>
          </p:nvGrpSpPr>
          <p:grpSpPr bwMode="auto">
            <a:xfrm rot="10800000">
              <a:off x="8408162" y="418735"/>
              <a:ext cx="183306" cy="44227"/>
              <a:chOff x="3759200" y="177800"/>
              <a:chExt cx="215900" cy="139700"/>
            </a:xfrm>
          </p:grpSpPr>
          <p:sp>
            <p:nvSpPr>
              <p:cNvPr id="3174" name="Rectangle 3173"/>
              <p:cNvSpPr/>
              <p:nvPr/>
            </p:nvSpPr>
            <p:spPr>
              <a:xfrm>
                <a:off x="3753570" y="176730"/>
                <a:ext cx="101322" cy="14073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75" name="Rectangle 3174"/>
              <p:cNvSpPr/>
              <p:nvPr/>
            </p:nvSpPr>
            <p:spPr>
              <a:xfrm>
                <a:off x="3868028" y="176730"/>
                <a:ext cx="101322" cy="14073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493" name="TextBox 3171"/>
            <p:cNvSpPr txBox="1">
              <a:spLocks noChangeArrowheads="1"/>
            </p:cNvSpPr>
            <p:nvPr/>
          </p:nvSpPr>
          <p:spPr bwMode="auto">
            <a:xfrm>
              <a:off x="8462026" y="35130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494" name="TextBox 3172"/>
            <p:cNvSpPr txBox="1">
              <a:spLocks noChangeArrowheads="1"/>
            </p:cNvSpPr>
            <p:nvPr/>
          </p:nvSpPr>
          <p:spPr bwMode="auto">
            <a:xfrm>
              <a:off x="8371624" y="34872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24" name="Group 3175"/>
          <p:cNvGrpSpPr>
            <a:grpSpLocks/>
          </p:cNvGrpSpPr>
          <p:nvPr/>
        </p:nvGrpSpPr>
        <p:grpSpPr bwMode="auto">
          <a:xfrm>
            <a:off x="8910638" y="1885950"/>
            <a:ext cx="177800" cy="171450"/>
            <a:chOff x="8769390" y="346149"/>
            <a:chExt cx="216885" cy="209502"/>
          </a:xfrm>
        </p:grpSpPr>
        <p:grpSp>
          <p:nvGrpSpPr>
            <p:cNvPr id="9486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88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181" name="Rectangle 3180"/>
                <p:cNvSpPr/>
                <p:nvPr/>
              </p:nvSpPr>
              <p:spPr>
                <a:xfrm>
                  <a:off x="3758423" y="178232"/>
                  <a:ext cx="102637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182" name="Rectangle 3181"/>
                <p:cNvSpPr/>
                <p:nvPr/>
              </p:nvSpPr>
              <p:spPr>
                <a:xfrm>
                  <a:off x="3872463" y="178232"/>
                  <a:ext cx="102637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89" name="TextBox 3179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87" name="TextBox 3177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25" name="Group 3182"/>
          <p:cNvGrpSpPr>
            <a:grpSpLocks/>
          </p:cNvGrpSpPr>
          <p:nvPr/>
        </p:nvGrpSpPr>
        <p:grpSpPr bwMode="auto">
          <a:xfrm>
            <a:off x="8915400" y="2246313"/>
            <a:ext cx="179388" cy="171450"/>
            <a:chOff x="8769390" y="346149"/>
            <a:chExt cx="216885" cy="209502"/>
          </a:xfrm>
        </p:grpSpPr>
        <p:grpSp>
          <p:nvGrpSpPr>
            <p:cNvPr id="9480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82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188" name="Rectangle 3187"/>
                <p:cNvSpPr/>
                <p:nvPr/>
              </p:nvSpPr>
              <p:spPr>
                <a:xfrm>
                  <a:off x="3758081" y="178232"/>
                  <a:ext cx="101727" cy="14092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189" name="Rectangle 3188"/>
                <p:cNvSpPr/>
                <p:nvPr/>
              </p:nvSpPr>
              <p:spPr>
                <a:xfrm>
                  <a:off x="3873372" y="178232"/>
                  <a:ext cx="101728" cy="14092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83" name="TextBox 3186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81" name="TextBox 3184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26" name="Group 3189"/>
          <p:cNvGrpSpPr>
            <a:grpSpLocks/>
          </p:cNvGrpSpPr>
          <p:nvPr/>
        </p:nvGrpSpPr>
        <p:grpSpPr bwMode="auto">
          <a:xfrm>
            <a:off x="8904288" y="2543175"/>
            <a:ext cx="179387" cy="171450"/>
            <a:chOff x="8769390" y="346149"/>
            <a:chExt cx="216885" cy="209502"/>
          </a:xfrm>
        </p:grpSpPr>
        <p:grpSp>
          <p:nvGrpSpPr>
            <p:cNvPr id="9474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76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195" name="Rectangle 3194"/>
                <p:cNvSpPr/>
                <p:nvPr/>
              </p:nvSpPr>
              <p:spPr>
                <a:xfrm>
                  <a:off x="3758081" y="178232"/>
                  <a:ext cx="101728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196" name="Rectangle 3195"/>
                <p:cNvSpPr/>
                <p:nvPr/>
              </p:nvSpPr>
              <p:spPr>
                <a:xfrm>
                  <a:off x="3873373" y="178232"/>
                  <a:ext cx="101727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77" name="TextBox 3193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75" name="TextBox 3191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27" name="Group 3196"/>
          <p:cNvGrpSpPr>
            <a:grpSpLocks/>
          </p:cNvGrpSpPr>
          <p:nvPr/>
        </p:nvGrpSpPr>
        <p:grpSpPr bwMode="auto">
          <a:xfrm>
            <a:off x="8896350" y="2867025"/>
            <a:ext cx="177800" cy="171450"/>
            <a:chOff x="8769390" y="346149"/>
            <a:chExt cx="216885" cy="209502"/>
          </a:xfrm>
        </p:grpSpPr>
        <p:grpSp>
          <p:nvGrpSpPr>
            <p:cNvPr id="9468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70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202" name="Rectangle 3201"/>
                <p:cNvSpPr/>
                <p:nvPr/>
              </p:nvSpPr>
              <p:spPr>
                <a:xfrm>
                  <a:off x="3758424" y="178232"/>
                  <a:ext cx="102636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03" name="Rectangle 3202"/>
                <p:cNvSpPr/>
                <p:nvPr/>
              </p:nvSpPr>
              <p:spPr>
                <a:xfrm>
                  <a:off x="3872464" y="178232"/>
                  <a:ext cx="102636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71" name="TextBox 3200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69" name="TextBox 3198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28" name="Group 3203"/>
          <p:cNvGrpSpPr>
            <a:grpSpLocks/>
          </p:cNvGrpSpPr>
          <p:nvPr/>
        </p:nvGrpSpPr>
        <p:grpSpPr bwMode="auto">
          <a:xfrm>
            <a:off x="8921750" y="3128963"/>
            <a:ext cx="177800" cy="171450"/>
            <a:chOff x="8769390" y="346149"/>
            <a:chExt cx="216885" cy="209502"/>
          </a:xfrm>
        </p:grpSpPr>
        <p:grpSp>
          <p:nvGrpSpPr>
            <p:cNvPr id="9462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64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209" name="Rectangle 3208"/>
                <p:cNvSpPr/>
                <p:nvPr/>
              </p:nvSpPr>
              <p:spPr>
                <a:xfrm>
                  <a:off x="3758424" y="178232"/>
                  <a:ext cx="102636" cy="14092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10" name="Rectangle 3209"/>
                <p:cNvSpPr/>
                <p:nvPr/>
              </p:nvSpPr>
              <p:spPr>
                <a:xfrm>
                  <a:off x="3872464" y="178232"/>
                  <a:ext cx="102636" cy="14092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65" name="TextBox 3207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63" name="TextBox 3205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29" name="Group 3210"/>
          <p:cNvGrpSpPr>
            <a:grpSpLocks/>
          </p:cNvGrpSpPr>
          <p:nvPr/>
        </p:nvGrpSpPr>
        <p:grpSpPr bwMode="auto">
          <a:xfrm>
            <a:off x="8907463" y="3419475"/>
            <a:ext cx="177800" cy="171450"/>
            <a:chOff x="8769390" y="346149"/>
            <a:chExt cx="216885" cy="209502"/>
          </a:xfrm>
        </p:grpSpPr>
        <p:grpSp>
          <p:nvGrpSpPr>
            <p:cNvPr id="9456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58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216" name="Rectangle 3215"/>
                <p:cNvSpPr/>
                <p:nvPr/>
              </p:nvSpPr>
              <p:spPr>
                <a:xfrm>
                  <a:off x="3758423" y="178232"/>
                  <a:ext cx="102637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17" name="Rectangle 3216"/>
                <p:cNvSpPr/>
                <p:nvPr/>
              </p:nvSpPr>
              <p:spPr>
                <a:xfrm>
                  <a:off x="3872463" y="178232"/>
                  <a:ext cx="102637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59" name="TextBox 3214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57" name="TextBox 3212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30" name="Group 3217"/>
          <p:cNvGrpSpPr>
            <a:grpSpLocks/>
          </p:cNvGrpSpPr>
          <p:nvPr/>
        </p:nvGrpSpPr>
        <p:grpSpPr bwMode="auto">
          <a:xfrm>
            <a:off x="8915400" y="3670300"/>
            <a:ext cx="179388" cy="171450"/>
            <a:chOff x="8769390" y="346149"/>
            <a:chExt cx="216885" cy="209502"/>
          </a:xfrm>
        </p:grpSpPr>
        <p:grpSp>
          <p:nvGrpSpPr>
            <p:cNvPr id="9450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52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223" name="Rectangle 3222"/>
                <p:cNvSpPr/>
                <p:nvPr/>
              </p:nvSpPr>
              <p:spPr>
                <a:xfrm>
                  <a:off x="3758081" y="178232"/>
                  <a:ext cx="101727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24" name="Rectangle 3223"/>
                <p:cNvSpPr/>
                <p:nvPr/>
              </p:nvSpPr>
              <p:spPr>
                <a:xfrm>
                  <a:off x="3873372" y="178232"/>
                  <a:ext cx="101728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53" name="TextBox 3221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51" name="TextBox 3219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31" name="Group 3224"/>
          <p:cNvGrpSpPr>
            <a:grpSpLocks/>
          </p:cNvGrpSpPr>
          <p:nvPr/>
        </p:nvGrpSpPr>
        <p:grpSpPr bwMode="auto">
          <a:xfrm>
            <a:off x="8913813" y="4029075"/>
            <a:ext cx="177800" cy="171450"/>
            <a:chOff x="8769390" y="346149"/>
            <a:chExt cx="216885" cy="209502"/>
          </a:xfrm>
        </p:grpSpPr>
        <p:grpSp>
          <p:nvGrpSpPr>
            <p:cNvPr id="9444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46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230" name="Rectangle 3229"/>
                <p:cNvSpPr/>
                <p:nvPr/>
              </p:nvSpPr>
              <p:spPr>
                <a:xfrm>
                  <a:off x="3758423" y="178232"/>
                  <a:ext cx="102637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31" name="Rectangle 3230"/>
                <p:cNvSpPr/>
                <p:nvPr/>
              </p:nvSpPr>
              <p:spPr>
                <a:xfrm>
                  <a:off x="3872463" y="178232"/>
                  <a:ext cx="102637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47" name="TextBox 3228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45" name="TextBox 3226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32" name="Group 3231"/>
          <p:cNvGrpSpPr>
            <a:grpSpLocks/>
          </p:cNvGrpSpPr>
          <p:nvPr/>
        </p:nvGrpSpPr>
        <p:grpSpPr bwMode="auto">
          <a:xfrm>
            <a:off x="8886825" y="4302125"/>
            <a:ext cx="179388" cy="171450"/>
            <a:chOff x="8769390" y="346149"/>
            <a:chExt cx="216885" cy="209502"/>
          </a:xfrm>
        </p:grpSpPr>
        <p:grpSp>
          <p:nvGrpSpPr>
            <p:cNvPr id="9438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40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237" name="Rectangle 3236"/>
                <p:cNvSpPr/>
                <p:nvPr/>
              </p:nvSpPr>
              <p:spPr>
                <a:xfrm>
                  <a:off x="3758081" y="178232"/>
                  <a:ext cx="101727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38" name="Rectangle 3237"/>
                <p:cNvSpPr/>
                <p:nvPr/>
              </p:nvSpPr>
              <p:spPr>
                <a:xfrm>
                  <a:off x="3873372" y="178232"/>
                  <a:ext cx="101728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41" name="TextBox 3235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39" name="TextBox 3233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33" name="Group 3238"/>
          <p:cNvGrpSpPr>
            <a:grpSpLocks/>
          </p:cNvGrpSpPr>
          <p:nvPr/>
        </p:nvGrpSpPr>
        <p:grpSpPr bwMode="auto">
          <a:xfrm>
            <a:off x="8907463" y="4598988"/>
            <a:ext cx="177800" cy="171450"/>
            <a:chOff x="8769390" y="346149"/>
            <a:chExt cx="216885" cy="209502"/>
          </a:xfrm>
        </p:grpSpPr>
        <p:grpSp>
          <p:nvGrpSpPr>
            <p:cNvPr id="9432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34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244" name="Rectangle 3243"/>
                <p:cNvSpPr/>
                <p:nvPr/>
              </p:nvSpPr>
              <p:spPr>
                <a:xfrm>
                  <a:off x="3758423" y="178232"/>
                  <a:ext cx="102637" cy="140927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45" name="Rectangle 3244"/>
                <p:cNvSpPr/>
                <p:nvPr/>
              </p:nvSpPr>
              <p:spPr>
                <a:xfrm>
                  <a:off x="3872463" y="178232"/>
                  <a:ext cx="102637" cy="140927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35" name="TextBox 3242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33" name="TextBox 3240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34" name="Group 3245"/>
          <p:cNvGrpSpPr>
            <a:grpSpLocks/>
          </p:cNvGrpSpPr>
          <p:nvPr/>
        </p:nvGrpSpPr>
        <p:grpSpPr bwMode="auto">
          <a:xfrm>
            <a:off x="8928100" y="4918075"/>
            <a:ext cx="177800" cy="171450"/>
            <a:chOff x="8769390" y="346149"/>
            <a:chExt cx="216885" cy="209502"/>
          </a:xfrm>
        </p:grpSpPr>
        <p:grpSp>
          <p:nvGrpSpPr>
            <p:cNvPr id="9426" name="Group 319"/>
            <p:cNvGrpSpPr>
              <a:grpSpLocks/>
            </p:cNvGrpSpPr>
            <p:nvPr/>
          </p:nvGrpSpPr>
          <p:grpSpPr bwMode="auto">
            <a:xfrm>
              <a:off x="8802969" y="346149"/>
              <a:ext cx="183306" cy="206917"/>
              <a:chOff x="8802969" y="346149"/>
              <a:chExt cx="183306" cy="206917"/>
            </a:xfrm>
          </p:grpSpPr>
          <p:grpSp>
            <p:nvGrpSpPr>
              <p:cNvPr id="9428" name="Group 42"/>
              <p:cNvGrpSpPr>
                <a:grpSpLocks/>
              </p:cNvGrpSpPr>
              <p:nvPr/>
            </p:nvGrpSpPr>
            <p:grpSpPr bwMode="auto">
              <a:xfrm>
                <a:off x="8802969" y="419726"/>
                <a:ext cx="183306" cy="44227"/>
                <a:chOff x="3759200" y="177800"/>
                <a:chExt cx="215900" cy="139700"/>
              </a:xfrm>
            </p:grpSpPr>
            <p:sp>
              <p:nvSpPr>
                <p:cNvPr id="3251" name="Rectangle 3250"/>
                <p:cNvSpPr/>
                <p:nvPr/>
              </p:nvSpPr>
              <p:spPr>
                <a:xfrm>
                  <a:off x="3758424" y="178232"/>
                  <a:ext cx="102636" cy="140931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52" name="Rectangle 3251"/>
                <p:cNvSpPr/>
                <p:nvPr/>
              </p:nvSpPr>
              <p:spPr>
                <a:xfrm>
                  <a:off x="3872464" y="178232"/>
                  <a:ext cx="102636" cy="140931"/>
                </a:xfrm>
                <a:prstGeom prst="rect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9429" name="TextBox 3249"/>
              <p:cNvSpPr txBox="1">
                <a:spLocks noChangeArrowheads="1"/>
              </p:cNvSpPr>
              <p:nvPr/>
            </p:nvSpPr>
            <p:spPr bwMode="auto">
              <a:xfrm>
                <a:off x="8864963" y="346149"/>
                <a:ext cx="113654" cy="2069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500"/>
                  <a:t>C</a:t>
                </a:r>
              </a:p>
            </p:txBody>
          </p:sp>
        </p:grpSp>
        <p:sp>
          <p:nvSpPr>
            <p:cNvPr id="9427" name="TextBox 3247"/>
            <p:cNvSpPr txBox="1">
              <a:spLocks noChangeArrowheads="1"/>
            </p:cNvSpPr>
            <p:nvPr/>
          </p:nvSpPr>
          <p:spPr bwMode="auto">
            <a:xfrm>
              <a:off x="8769390" y="348734"/>
              <a:ext cx="113654" cy="206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A</a:t>
              </a:r>
            </a:p>
          </p:txBody>
        </p:sp>
      </p:grpSp>
      <p:grpSp>
        <p:nvGrpSpPr>
          <p:cNvPr id="9035" name="Group 3252"/>
          <p:cNvGrpSpPr>
            <a:grpSpLocks/>
          </p:cNvGrpSpPr>
          <p:nvPr/>
        </p:nvGrpSpPr>
        <p:grpSpPr bwMode="auto">
          <a:xfrm>
            <a:off x="9266238" y="1865313"/>
            <a:ext cx="222250" cy="187325"/>
            <a:chOff x="9270497" y="346153"/>
            <a:chExt cx="221854" cy="187248"/>
          </a:xfrm>
        </p:grpSpPr>
        <p:grpSp>
          <p:nvGrpSpPr>
            <p:cNvPr id="9421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257" name="Rectangle 3256"/>
              <p:cNvSpPr/>
              <p:nvPr/>
            </p:nvSpPr>
            <p:spPr>
              <a:xfrm>
                <a:off x="3764800" y="190584"/>
                <a:ext cx="102654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58" name="Rectangle 3257"/>
              <p:cNvSpPr/>
              <p:nvPr/>
            </p:nvSpPr>
            <p:spPr>
              <a:xfrm>
                <a:off x="3878653" y="190584"/>
                <a:ext cx="102655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422" name="TextBox 3254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423" name="TextBox 3255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36" name="Group 3258"/>
          <p:cNvGrpSpPr>
            <a:grpSpLocks/>
          </p:cNvGrpSpPr>
          <p:nvPr/>
        </p:nvGrpSpPr>
        <p:grpSpPr bwMode="auto">
          <a:xfrm>
            <a:off x="9286875" y="2233613"/>
            <a:ext cx="222250" cy="187325"/>
            <a:chOff x="9270497" y="346153"/>
            <a:chExt cx="221854" cy="187248"/>
          </a:xfrm>
        </p:grpSpPr>
        <p:grpSp>
          <p:nvGrpSpPr>
            <p:cNvPr id="9416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263" name="Rectangle 3262"/>
              <p:cNvSpPr/>
              <p:nvPr/>
            </p:nvSpPr>
            <p:spPr>
              <a:xfrm>
                <a:off x="3764799" y="190584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64" name="Rectangle 3263"/>
              <p:cNvSpPr/>
              <p:nvPr/>
            </p:nvSpPr>
            <p:spPr>
              <a:xfrm>
                <a:off x="3878653" y="190584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417" name="TextBox 3260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418" name="TextBox 3261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37" name="Group 3264"/>
          <p:cNvGrpSpPr>
            <a:grpSpLocks/>
          </p:cNvGrpSpPr>
          <p:nvPr/>
        </p:nvGrpSpPr>
        <p:grpSpPr bwMode="auto">
          <a:xfrm>
            <a:off x="9350375" y="2538413"/>
            <a:ext cx="220663" cy="187325"/>
            <a:chOff x="9270497" y="346153"/>
            <a:chExt cx="221854" cy="187248"/>
          </a:xfrm>
        </p:grpSpPr>
        <p:grpSp>
          <p:nvGrpSpPr>
            <p:cNvPr id="9411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269" name="Rectangle 3268"/>
              <p:cNvSpPr/>
              <p:nvPr/>
            </p:nvSpPr>
            <p:spPr>
              <a:xfrm>
                <a:off x="3753561" y="190584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70" name="Rectangle 3269"/>
              <p:cNvSpPr/>
              <p:nvPr/>
            </p:nvSpPr>
            <p:spPr>
              <a:xfrm>
                <a:off x="3868232" y="190584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412" name="TextBox 3266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413" name="TextBox 3267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38" name="Group 3270"/>
          <p:cNvGrpSpPr>
            <a:grpSpLocks/>
          </p:cNvGrpSpPr>
          <p:nvPr/>
        </p:nvGrpSpPr>
        <p:grpSpPr bwMode="auto">
          <a:xfrm>
            <a:off x="9259888" y="2843213"/>
            <a:ext cx="222250" cy="187325"/>
            <a:chOff x="9270497" y="346153"/>
            <a:chExt cx="221854" cy="187248"/>
          </a:xfrm>
        </p:grpSpPr>
        <p:grpSp>
          <p:nvGrpSpPr>
            <p:cNvPr id="9406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275" name="Rectangle 3274"/>
              <p:cNvSpPr/>
              <p:nvPr/>
            </p:nvSpPr>
            <p:spPr>
              <a:xfrm>
                <a:off x="3764800" y="190584"/>
                <a:ext cx="102654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76" name="Rectangle 3275"/>
              <p:cNvSpPr/>
              <p:nvPr/>
            </p:nvSpPr>
            <p:spPr>
              <a:xfrm>
                <a:off x="3878653" y="190584"/>
                <a:ext cx="102655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407" name="TextBox 3272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408" name="TextBox 3273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39" name="Group 3276"/>
          <p:cNvGrpSpPr>
            <a:grpSpLocks/>
          </p:cNvGrpSpPr>
          <p:nvPr/>
        </p:nvGrpSpPr>
        <p:grpSpPr bwMode="auto">
          <a:xfrm>
            <a:off x="9275763" y="3124200"/>
            <a:ext cx="222250" cy="187325"/>
            <a:chOff x="9270497" y="346153"/>
            <a:chExt cx="221854" cy="187248"/>
          </a:xfrm>
        </p:grpSpPr>
        <p:grpSp>
          <p:nvGrpSpPr>
            <p:cNvPr id="9401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281" name="Rectangle 3280"/>
              <p:cNvSpPr/>
              <p:nvPr/>
            </p:nvSpPr>
            <p:spPr>
              <a:xfrm>
                <a:off x="3764800" y="190584"/>
                <a:ext cx="102654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82" name="Rectangle 3281"/>
              <p:cNvSpPr/>
              <p:nvPr/>
            </p:nvSpPr>
            <p:spPr>
              <a:xfrm>
                <a:off x="3878653" y="190584"/>
                <a:ext cx="102655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402" name="TextBox 3278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403" name="TextBox 3279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40" name="Group 3282"/>
          <p:cNvGrpSpPr>
            <a:grpSpLocks/>
          </p:cNvGrpSpPr>
          <p:nvPr/>
        </p:nvGrpSpPr>
        <p:grpSpPr bwMode="auto">
          <a:xfrm>
            <a:off x="9275763" y="3406775"/>
            <a:ext cx="220662" cy="187325"/>
            <a:chOff x="9270497" y="346153"/>
            <a:chExt cx="221854" cy="187248"/>
          </a:xfrm>
        </p:grpSpPr>
        <p:grpSp>
          <p:nvGrpSpPr>
            <p:cNvPr id="9396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287" name="Rectangle 3286"/>
              <p:cNvSpPr/>
              <p:nvPr/>
            </p:nvSpPr>
            <p:spPr>
              <a:xfrm>
                <a:off x="3753560" y="175546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88" name="Rectangle 3287"/>
              <p:cNvSpPr/>
              <p:nvPr/>
            </p:nvSpPr>
            <p:spPr>
              <a:xfrm>
                <a:off x="3868233" y="175546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97" name="TextBox 3284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398" name="TextBox 3285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41" name="Group 3288"/>
          <p:cNvGrpSpPr>
            <a:grpSpLocks/>
          </p:cNvGrpSpPr>
          <p:nvPr/>
        </p:nvGrpSpPr>
        <p:grpSpPr bwMode="auto">
          <a:xfrm>
            <a:off x="9266238" y="3646488"/>
            <a:ext cx="222250" cy="185737"/>
            <a:chOff x="9270497" y="346153"/>
            <a:chExt cx="221854" cy="187248"/>
          </a:xfrm>
        </p:grpSpPr>
        <p:grpSp>
          <p:nvGrpSpPr>
            <p:cNvPr id="9391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293" name="Rectangle 3292"/>
              <p:cNvSpPr/>
              <p:nvPr/>
            </p:nvSpPr>
            <p:spPr>
              <a:xfrm>
                <a:off x="3764800" y="177389"/>
                <a:ext cx="102654" cy="1415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94" name="Rectangle 3293"/>
              <p:cNvSpPr/>
              <p:nvPr/>
            </p:nvSpPr>
            <p:spPr>
              <a:xfrm>
                <a:off x="3878653" y="177389"/>
                <a:ext cx="102655" cy="1415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92" name="TextBox 3290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393" name="TextBox 3291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42" name="Group 3294"/>
          <p:cNvGrpSpPr>
            <a:grpSpLocks/>
          </p:cNvGrpSpPr>
          <p:nvPr/>
        </p:nvGrpSpPr>
        <p:grpSpPr bwMode="auto">
          <a:xfrm>
            <a:off x="9269413" y="4013200"/>
            <a:ext cx="222250" cy="187325"/>
            <a:chOff x="9270497" y="346153"/>
            <a:chExt cx="221854" cy="187248"/>
          </a:xfrm>
        </p:grpSpPr>
        <p:grpSp>
          <p:nvGrpSpPr>
            <p:cNvPr id="9386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299" name="Rectangle 3298"/>
              <p:cNvSpPr/>
              <p:nvPr/>
            </p:nvSpPr>
            <p:spPr>
              <a:xfrm>
                <a:off x="3764800" y="175546"/>
                <a:ext cx="102654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00" name="Rectangle 3299"/>
              <p:cNvSpPr/>
              <p:nvPr/>
            </p:nvSpPr>
            <p:spPr>
              <a:xfrm>
                <a:off x="3878653" y="175546"/>
                <a:ext cx="102655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87" name="TextBox 3296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388" name="TextBox 3297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43" name="Group 3300"/>
          <p:cNvGrpSpPr>
            <a:grpSpLocks/>
          </p:cNvGrpSpPr>
          <p:nvPr/>
        </p:nvGrpSpPr>
        <p:grpSpPr bwMode="auto">
          <a:xfrm>
            <a:off x="9250363" y="4289425"/>
            <a:ext cx="220662" cy="187325"/>
            <a:chOff x="9270497" y="346153"/>
            <a:chExt cx="221854" cy="187248"/>
          </a:xfrm>
        </p:grpSpPr>
        <p:grpSp>
          <p:nvGrpSpPr>
            <p:cNvPr id="9381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305" name="Rectangle 3304"/>
              <p:cNvSpPr/>
              <p:nvPr/>
            </p:nvSpPr>
            <p:spPr>
              <a:xfrm>
                <a:off x="3753560" y="175546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06" name="Rectangle 3305"/>
              <p:cNvSpPr/>
              <p:nvPr/>
            </p:nvSpPr>
            <p:spPr>
              <a:xfrm>
                <a:off x="3868233" y="175546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82" name="TextBox 3302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383" name="TextBox 3303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44" name="Group 3306"/>
          <p:cNvGrpSpPr>
            <a:grpSpLocks/>
          </p:cNvGrpSpPr>
          <p:nvPr/>
        </p:nvGrpSpPr>
        <p:grpSpPr bwMode="auto">
          <a:xfrm>
            <a:off x="9248775" y="4583113"/>
            <a:ext cx="222250" cy="187325"/>
            <a:chOff x="9270497" y="346153"/>
            <a:chExt cx="221854" cy="187248"/>
          </a:xfrm>
        </p:grpSpPr>
        <p:grpSp>
          <p:nvGrpSpPr>
            <p:cNvPr id="9376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311" name="Rectangle 3310"/>
              <p:cNvSpPr/>
              <p:nvPr/>
            </p:nvSpPr>
            <p:spPr>
              <a:xfrm>
                <a:off x="3764799" y="175549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12" name="Rectangle 3311"/>
              <p:cNvSpPr/>
              <p:nvPr/>
            </p:nvSpPr>
            <p:spPr>
              <a:xfrm>
                <a:off x="3878653" y="175549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77" name="TextBox 3308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378" name="TextBox 3309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45" name="Group 3312"/>
          <p:cNvGrpSpPr>
            <a:grpSpLocks/>
          </p:cNvGrpSpPr>
          <p:nvPr/>
        </p:nvGrpSpPr>
        <p:grpSpPr bwMode="auto">
          <a:xfrm>
            <a:off x="9248775" y="4899025"/>
            <a:ext cx="222250" cy="187325"/>
            <a:chOff x="9270497" y="346153"/>
            <a:chExt cx="221854" cy="187248"/>
          </a:xfrm>
        </p:grpSpPr>
        <p:grpSp>
          <p:nvGrpSpPr>
            <p:cNvPr id="9371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317" name="Rectangle 3316"/>
              <p:cNvSpPr/>
              <p:nvPr/>
            </p:nvSpPr>
            <p:spPr>
              <a:xfrm>
                <a:off x="3764799" y="175546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18" name="Rectangle 3317"/>
              <p:cNvSpPr/>
              <p:nvPr/>
            </p:nvSpPr>
            <p:spPr>
              <a:xfrm>
                <a:off x="3878653" y="175546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72" name="TextBox 3314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373" name="TextBox 3315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46" name="Group 3318"/>
          <p:cNvGrpSpPr>
            <a:grpSpLocks/>
          </p:cNvGrpSpPr>
          <p:nvPr/>
        </p:nvGrpSpPr>
        <p:grpSpPr bwMode="auto">
          <a:xfrm>
            <a:off x="9258300" y="5181600"/>
            <a:ext cx="220663" cy="187325"/>
            <a:chOff x="9270497" y="346153"/>
            <a:chExt cx="221854" cy="187248"/>
          </a:xfrm>
        </p:grpSpPr>
        <p:grpSp>
          <p:nvGrpSpPr>
            <p:cNvPr id="9366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323" name="Rectangle 3322"/>
              <p:cNvSpPr/>
              <p:nvPr/>
            </p:nvSpPr>
            <p:spPr>
              <a:xfrm>
                <a:off x="3753561" y="175546"/>
                <a:ext cx="101513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24" name="Rectangle 3323"/>
              <p:cNvSpPr/>
              <p:nvPr/>
            </p:nvSpPr>
            <p:spPr>
              <a:xfrm>
                <a:off x="3868232" y="175546"/>
                <a:ext cx="101513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67" name="TextBox 3320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368" name="TextBox 3321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47" name="Group 3324"/>
          <p:cNvGrpSpPr>
            <a:grpSpLocks/>
          </p:cNvGrpSpPr>
          <p:nvPr/>
        </p:nvGrpSpPr>
        <p:grpSpPr bwMode="auto">
          <a:xfrm>
            <a:off x="9255125" y="5502275"/>
            <a:ext cx="222250" cy="187325"/>
            <a:chOff x="9270497" y="346153"/>
            <a:chExt cx="221854" cy="187248"/>
          </a:xfrm>
        </p:grpSpPr>
        <p:grpSp>
          <p:nvGrpSpPr>
            <p:cNvPr id="9361" name="Group 66"/>
            <p:cNvGrpSpPr>
              <a:grpSpLocks/>
            </p:cNvGrpSpPr>
            <p:nvPr/>
          </p:nvGrpSpPr>
          <p:grpSpPr bwMode="auto">
            <a:xfrm rot="10800000">
              <a:off x="9309045" y="420227"/>
              <a:ext cx="183306" cy="44227"/>
              <a:chOff x="3759200" y="177800"/>
              <a:chExt cx="215900" cy="139700"/>
            </a:xfrm>
          </p:grpSpPr>
          <p:sp>
            <p:nvSpPr>
              <p:cNvPr id="3329" name="Rectangle 3328"/>
              <p:cNvSpPr/>
              <p:nvPr/>
            </p:nvSpPr>
            <p:spPr>
              <a:xfrm>
                <a:off x="3764799" y="175546"/>
                <a:ext cx="102655" cy="140347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30" name="Rectangle 3329"/>
              <p:cNvSpPr/>
              <p:nvPr/>
            </p:nvSpPr>
            <p:spPr>
              <a:xfrm>
                <a:off x="3878653" y="175546"/>
                <a:ext cx="102654" cy="140347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62" name="TextBox 3326"/>
            <p:cNvSpPr txBox="1">
              <a:spLocks noChangeArrowheads="1"/>
            </p:cNvSpPr>
            <p:nvPr/>
          </p:nvSpPr>
          <p:spPr bwMode="auto">
            <a:xfrm>
              <a:off x="9270497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C</a:t>
              </a:r>
            </a:p>
          </p:txBody>
        </p:sp>
        <p:sp>
          <p:nvSpPr>
            <p:cNvPr id="9363" name="TextBox 3327"/>
            <p:cNvSpPr txBox="1">
              <a:spLocks noChangeArrowheads="1"/>
            </p:cNvSpPr>
            <p:nvPr/>
          </p:nvSpPr>
          <p:spPr bwMode="auto">
            <a:xfrm>
              <a:off x="9360900" y="346153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48" name="Group 3336"/>
          <p:cNvGrpSpPr>
            <a:grpSpLocks/>
          </p:cNvGrpSpPr>
          <p:nvPr/>
        </p:nvGrpSpPr>
        <p:grpSpPr bwMode="auto">
          <a:xfrm>
            <a:off x="9931400" y="1865313"/>
            <a:ext cx="225425" cy="185737"/>
            <a:chOff x="9862018" y="346149"/>
            <a:chExt cx="225740" cy="184666"/>
          </a:xfrm>
        </p:grpSpPr>
        <p:grpSp>
          <p:nvGrpSpPr>
            <p:cNvPr id="9356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41" name="Rectangle 3340"/>
              <p:cNvSpPr/>
              <p:nvPr/>
            </p:nvSpPr>
            <p:spPr>
              <a:xfrm>
                <a:off x="3759776" y="179709"/>
                <a:ext cx="101109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42" name="Rectangle 3341"/>
              <p:cNvSpPr/>
              <p:nvPr/>
            </p:nvSpPr>
            <p:spPr>
              <a:xfrm>
                <a:off x="3873991" y="179709"/>
                <a:ext cx="101109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57" name="TextBox 3338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58" name="TextBox 3339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49" name="Group 3342"/>
          <p:cNvGrpSpPr>
            <a:grpSpLocks/>
          </p:cNvGrpSpPr>
          <p:nvPr/>
        </p:nvGrpSpPr>
        <p:grpSpPr bwMode="auto">
          <a:xfrm>
            <a:off x="9929813" y="2227263"/>
            <a:ext cx="227012" cy="185737"/>
            <a:chOff x="9862018" y="346149"/>
            <a:chExt cx="225740" cy="184666"/>
          </a:xfrm>
        </p:grpSpPr>
        <p:grpSp>
          <p:nvGrpSpPr>
            <p:cNvPr id="9351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47" name="Rectangle 3346"/>
              <p:cNvSpPr/>
              <p:nvPr/>
            </p:nvSpPr>
            <p:spPr>
              <a:xfrm>
                <a:off x="3759421" y="179709"/>
                <a:ext cx="102262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48" name="Rectangle 3347"/>
              <p:cNvSpPr/>
              <p:nvPr/>
            </p:nvSpPr>
            <p:spPr>
              <a:xfrm>
                <a:off x="3872839" y="179709"/>
                <a:ext cx="102261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52" name="TextBox 3344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53" name="TextBox 3345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0" name="Group 3348"/>
          <p:cNvGrpSpPr>
            <a:grpSpLocks/>
          </p:cNvGrpSpPr>
          <p:nvPr/>
        </p:nvGrpSpPr>
        <p:grpSpPr bwMode="auto">
          <a:xfrm>
            <a:off x="9982200" y="2533650"/>
            <a:ext cx="227013" cy="184150"/>
            <a:chOff x="9862018" y="346149"/>
            <a:chExt cx="225740" cy="184666"/>
          </a:xfrm>
        </p:grpSpPr>
        <p:grpSp>
          <p:nvGrpSpPr>
            <p:cNvPr id="9346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53" name="Rectangle 3352"/>
              <p:cNvSpPr/>
              <p:nvPr/>
            </p:nvSpPr>
            <p:spPr>
              <a:xfrm>
                <a:off x="3759423" y="176704"/>
                <a:ext cx="102260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54" name="Rectangle 3353"/>
              <p:cNvSpPr/>
              <p:nvPr/>
            </p:nvSpPr>
            <p:spPr>
              <a:xfrm>
                <a:off x="3872839" y="176704"/>
                <a:ext cx="102261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47" name="TextBox 3350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48" name="TextBox 3351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1" name="Group 3354"/>
          <p:cNvGrpSpPr>
            <a:grpSpLocks/>
          </p:cNvGrpSpPr>
          <p:nvPr/>
        </p:nvGrpSpPr>
        <p:grpSpPr bwMode="auto">
          <a:xfrm>
            <a:off x="9918700" y="2854325"/>
            <a:ext cx="225425" cy="185738"/>
            <a:chOff x="9862018" y="346149"/>
            <a:chExt cx="225740" cy="184666"/>
          </a:xfrm>
        </p:grpSpPr>
        <p:grpSp>
          <p:nvGrpSpPr>
            <p:cNvPr id="9341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59" name="Rectangle 3358"/>
              <p:cNvSpPr/>
              <p:nvPr/>
            </p:nvSpPr>
            <p:spPr>
              <a:xfrm>
                <a:off x="3759776" y="179713"/>
                <a:ext cx="101109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60" name="Rectangle 3359"/>
              <p:cNvSpPr/>
              <p:nvPr/>
            </p:nvSpPr>
            <p:spPr>
              <a:xfrm>
                <a:off x="3873991" y="179713"/>
                <a:ext cx="101109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42" name="TextBox 3356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43" name="TextBox 3357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2" name="Group 3360"/>
          <p:cNvGrpSpPr>
            <a:grpSpLocks/>
          </p:cNvGrpSpPr>
          <p:nvPr/>
        </p:nvGrpSpPr>
        <p:grpSpPr bwMode="auto">
          <a:xfrm>
            <a:off x="9918700" y="3119438"/>
            <a:ext cx="225425" cy="184150"/>
            <a:chOff x="9862018" y="346149"/>
            <a:chExt cx="225740" cy="184666"/>
          </a:xfrm>
        </p:grpSpPr>
        <p:grpSp>
          <p:nvGrpSpPr>
            <p:cNvPr id="9336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65" name="Rectangle 3364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66" name="Rectangle 3365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37" name="TextBox 3362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38" name="TextBox 3363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3" name="Group 3366"/>
          <p:cNvGrpSpPr>
            <a:grpSpLocks/>
          </p:cNvGrpSpPr>
          <p:nvPr/>
        </p:nvGrpSpPr>
        <p:grpSpPr bwMode="auto">
          <a:xfrm>
            <a:off x="9920288" y="3408363"/>
            <a:ext cx="225425" cy="184150"/>
            <a:chOff x="9862018" y="346149"/>
            <a:chExt cx="225740" cy="184666"/>
          </a:xfrm>
        </p:grpSpPr>
        <p:grpSp>
          <p:nvGrpSpPr>
            <p:cNvPr id="9331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71" name="Rectangle 3370"/>
              <p:cNvSpPr/>
              <p:nvPr/>
            </p:nvSpPr>
            <p:spPr>
              <a:xfrm>
                <a:off x="3759774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72" name="Rectangle 3371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32" name="TextBox 3368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33" name="TextBox 3369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4" name="Group 3372"/>
          <p:cNvGrpSpPr>
            <a:grpSpLocks/>
          </p:cNvGrpSpPr>
          <p:nvPr/>
        </p:nvGrpSpPr>
        <p:grpSpPr bwMode="auto">
          <a:xfrm>
            <a:off x="9928225" y="3646488"/>
            <a:ext cx="225425" cy="184150"/>
            <a:chOff x="9862018" y="346149"/>
            <a:chExt cx="225740" cy="184666"/>
          </a:xfrm>
        </p:grpSpPr>
        <p:grpSp>
          <p:nvGrpSpPr>
            <p:cNvPr id="9326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77" name="Rectangle 3376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78" name="Rectangle 3377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27" name="TextBox 3374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28" name="TextBox 3375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5" name="Group 3378"/>
          <p:cNvGrpSpPr>
            <a:grpSpLocks/>
          </p:cNvGrpSpPr>
          <p:nvPr/>
        </p:nvGrpSpPr>
        <p:grpSpPr bwMode="auto">
          <a:xfrm>
            <a:off x="9921875" y="4013200"/>
            <a:ext cx="225425" cy="184150"/>
            <a:chOff x="9862018" y="346149"/>
            <a:chExt cx="225740" cy="184666"/>
          </a:xfrm>
        </p:grpSpPr>
        <p:grpSp>
          <p:nvGrpSpPr>
            <p:cNvPr id="9321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83" name="Rectangle 3382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84" name="Rectangle 3383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22" name="TextBox 3380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23" name="TextBox 3381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6" name="Group 3384"/>
          <p:cNvGrpSpPr>
            <a:grpSpLocks/>
          </p:cNvGrpSpPr>
          <p:nvPr/>
        </p:nvGrpSpPr>
        <p:grpSpPr bwMode="auto">
          <a:xfrm>
            <a:off x="9921875" y="4291013"/>
            <a:ext cx="227013" cy="184150"/>
            <a:chOff x="9862018" y="346149"/>
            <a:chExt cx="225740" cy="184666"/>
          </a:xfrm>
        </p:grpSpPr>
        <p:grpSp>
          <p:nvGrpSpPr>
            <p:cNvPr id="9316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89" name="Rectangle 3388"/>
              <p:cNvSpPr/>
              <p:nvPr/>
            </p:nvSpPr>
            <p:spPr>
              <a:xfrm>
                <a:off x="3759423" y="176704"/>
                <a:ext cx="102260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90" name="Rectangle 3389"/>
              <p:cNvSpPr/>
              <p:nvPr/>
            </p:nvSpPr>
            <p:spPr>
              <a:xfrm>
                <a:off x="3872839" y="176704"/>
                <a:ext cx="102261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17" name="TextBox 3386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18" name="TextBox 3387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7" name="Group 3390"/>
          <p:cNvGrpSpPr>
            <a:grpSpLocks/>
          </p:cNvGrpSpPr>
          <p:nvPr/>
        </p:nvGrpSpPr>
        <p:grpSpPr bwMode="auto">
          <a:xfrm>
            <a:off x="9931400" y="4586288"/>
            <a:ext cx="225425" cy="184150"/>
            <a:chOff x="9862018" y="346149"/>
            <a:chExt cx="225740" cy="184666"/>
          </a:xfrm>
        </p:grpSpPr>
        <p:grpSp>
          <p:nvGrpSpPr>
            <p:cNvPr id="9311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395" name="Rectangle 3394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96" name="Rectangle 3395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12" name="TextBox 3392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13" name="TextBox 3393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8" name="Group 3396"/>
          <p:cNvGrpSpPr>
            <a:grpSpLocks/>
          </p:cNvGrpSpPr>
          <p:nvPr/>
        </p:nvGrpSpPr>
        <p:grpSpPr bwMode="auto">
          <a:xfrm>
            <a:off x="9929813" y="4895850"/>
            <a:ext cx="227012" cy="184150"/>
            <a:chOff x="9862018" y="346149"/>
            <a:chExt cx="225740" cy="184666"/>
          </a:xfrm>
        </p:grpSpPr>
        <p:grpSp>
          <p:nvGrpSpPr>
            <p:cNvPr id="9306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401" name="Rectangle 3400"/>
              <p:cNvSpPr/>
              <p:nvPr/>
            </p:nvSpPr>
            <p:spPr>
              <a:xfrm>
                <a:off x="3759421" y="176704"/>
                <a:ext cx="102262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02" name="Rectangle 3401"/>
              <p:cNvSpPr/>
              <p:nvPr/>
            </p:nvSpPr>
            <p:spPr>
              <a:xfrm>
                <a:off x="3872839" y="176704"/>
                <a:ext cx="102261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07" name="TextBox 3398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08" name="TextBox 3399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59" name="Group 3402"/>
          <p:cNvGrpSpPr>
            <a:grpSpLocks/>
          </p:cNvGrpSpPr>
          <p:nvPr/>
        </p:nvGrpSpPr>
        <p:grpSpPr bwMode="auto">
          <a:xfrm>
            <a:off x="9931400" y="5191125"/>
            <a:ext cx="225425" cy="184150"/>
            <a:chOff x="9862018" y="346149"/>
            <a:chExt cx="225740" cy="184666"/>
          </a:xfrm>
        </p:grpSpPr>
        <p:grpSp>
          <p:nvGrpSpPr>
            <p:cNvPr id="9301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407" name="Rectangle 3406"/>
              <p:cNvSpPr/>
              <p:nvPr/>
            </p:nvSpPr>
            <p:spPr>
              <a:xfrm>
                <a:off x="3759776" y="176704"/>
                <a:ext cx="101109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08" name="Rectangle 3407"/>
              <p:cNvSpPr/>
              <p:nvPr/>
            </p:nvSpPr>
            <p:spPr>
              <a:xfrm>
                <a:off x="3873991" y="176704"/>
                <a:ext cx="101109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302" name="TextBox 3404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303" name="TextBox 3405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0" name="Group 3408"/>
          <p:cNvGrpSpPr>
            <a:grpSpLocks/>
          </p:cNvGrpSpPr>
          <p:nvPr/>
        </p:nvGrpSpPr>
        <p:grpSpPr bwMode="auto">
          <a:xfrm>
            <a:off x="9921875" y="5499100"/>
            <a:ext cx="227013" cy="184150"/>
            <a:chOff x="9862018" y="346149"/>
            <a:chExt cx="225740" cy="184666"/>
          </a:xfrm>
        </p:grpSpPr>
        <p:grpSp>
          <p:nvGrpSpPr>
            <p:cNvPr id="9296" name="Group 48"/>
            <p:cNvGrpSpPr>
              <a:grpSpLocks/>
            </p:cNvGrpSpPr>
            <p:nvPr/>
          </p:nvGrpSpPr>
          <p:grpSpPr bwMode="auto">
            <a:xfrm>
              <a:off x="9904452" y="419726"/>
              <a:ext cx="183306" cy="44227"/>
              <a:chOff x="3759200" y="177800"/>
              <a:chExt cx="215900" cy="139700"/>
            </a:xfrm>
          </p:grpSpPr>
          <p:sp>
            <p:nvSpPr>
              <p:cNvPr id="3413" name="Rectangle 3412"/>
              <p:cNvSpPr/>
              <p:nvPr/>
            </p:nvSpPr>
            <p:spPr>
              <a:xfrm>
                <a:off x="3759423" y="176704"/>
                <a:ext cx="102260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14" name="Rectangle 3413"/>
              <p:cNvSpPr/>
              <p:nvPr/>
            </p:nvSpPr>
            <p:spPr>
              <a:xfrm>
                <a:off x="3872839" y="176704"/>
                <a:ext cx="102261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97" name="TextBox 3410"/>
            <p:cNvSpPr txBox="1">
              <a:spLocks noChangeArrowheads="1"/>
            </p:cNvSpPr>
            <p:nvPr/>
          </p:nvSpPr>
          <p:spPr bwMode="auto">
            <a:xfrm>
              <a:off x="9957586" y="353895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98" name="TextBox 3411"/>
            <p:cNvSpPr txBox="1">
              <a:spLocks noChangeArrowheads="1"/>
            </p:cNvSpPr>
            <p:nvPr/>
          </p:nvSpPr>
          <p:spPr bwMode="auto">
            <a:xfrm>
              <a:off x="9862018" y="34614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1" name="Group 3414"/>
          <p:cNvGrpSpPr>
            <a:grpSpLocks/>
          </p:cNvGrpSpPr>
          <p:nvPr/>
        </p:nvGrpSpPr>
        <p:grpSpPr bwMode="auto">
          <a:xfrm>
            <a:off x="10410825" y="1873250"/>
            <a:ext cx="225425" cy="184150"/>
            <a:chOff x="10311460" y="348735"/>
            <a:chExt cx="225336" cy="184666"/>
          </a:xfrm>
        </p:grpSpPr>
        <p:grpSp>
          <p:nvGrpSpPr>
            <p:cNvPr id="9291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19" name="Rectangle 3418"/>
              <p:cNvSpPr/>
              <p:nvPr/>
            </p:nvSpPr>
            <p:spPr>
              <a:xfrm>
                <a:off x="3764807" y="176238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20" name="Rectangle 3419"/>
              <p:cNvSpPr/>
              <p:nvPr/>
            </p:nvSpPr>
            <p:spPr>
              <a:xfrm>
                <a:off x="3878819" y="176238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92" name="TextBox 3416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93" name="TextBox 3417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2" name="Group 3420"/>
          <p:cNvGrpSpPr>
            <a:grpSpLocks/>
          </p:cNvGrpSpPr>
          <p:nvPr/>
        </p:nvGrpSpPr>
        <p:grpSpPr bwMode="auto">
          <a:xfrm>
            <a:off x="10406063" y="2230438"/>
            <a:ext cx="225425" cy="185737"/>
            <a:chOff x="10311460" y="348735"/>
            <a:chExt cx="225336" cy="184666"/>
          </a:xfrm>
        </p:grpSpPr>
        <p:grpSp>
          <p:nvGrpSpPr>
            <p:cNvPr id="9286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25" name="Rectangle 3424"/>
              <p:cNvSpPr/>
              <p:nvPr/>
            </p:nvSpPr>
            <p:spPr>
              <a:xfrm>
                <a:off x="3764808" y="179383"/>
                <a:ext cx="10279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26" name="Rectangle 3425"/>
              <p:cNvSpPr/>
              <p:nvPr/>
            </p:nvSpPr>
            <p:spPr>
              <a:xfrm>
                <a:off x="3878819" y="179383"/>
                <a:ext cx="102798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87" name="TextBox 3422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88" name="TextBox 3423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3" name="Group 3426"/>
          <p:cNvGrpSpPr>
            <a:grpSpLocks/>
          </p:cNvGrpSpPr>
          <p:nvPr/>
        </p:nvGrpSpPr>
        <p:grpSpPr bwMode="auto">
          <a:xfrm>
            <a:off x="10448925" y="2541588"/>
            <a:ext cx="225425" cy="184150"/>
            <a:chOff x="10311460" y="348735"/>
            <a:chExt cx="225336" cy="184666"/>
          </a:xfrm>
        </p:grpSpPr>
        <p:grpSp>
          <p:nvGrpSpPr>
            <p:cNvPr id="9281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31" name="Rectangle 3430"/>
              <p:cNvSpPr/>
              <p:nvPr/>
            </p:nvSpPr>
            <p:spPr>
              <a:xfrm>
                <a:off x="3764807" y="176242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32" name="Rectangle 3431"/>
              <p:cNvSpPr/>
              <p:nvPr/>
            </p:nvSpPr>
            <p:spPr>
              <a:xfrm>
                <a:off x="3878819" y="176242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82" name="TextBox 3428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83" name="TextBox 3429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4" name="Group 3432"/>
          <p:cNvGrpSpPr>
            <a:grpSpLocks/>
          </p:cNvGrpSpPr>
          <p:nvPr/>
        </p:nvGrpSpPr>
        <p:grpSpPr bwMode="auto">
          <a:xfrm>
            <a:off x="10415588" y="2851150"/>
            <a:ext cx="225425" cy="184150"/>
            <a:chOff x="10311460" y="348735"/>
            <a:chExt cx="225336" cy="184666"/>
          </a:xfrm>
        </p:grpSpPr>
        <p:grpSp>
          <p:nvGrpSpPr>
            <p:cNvPr id="9276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37" name="Rectangle 3436"/>
              <p:cNvSpPr/>
              <p:nvPr/>
            </p:nvSpPr>
            <p:spPr>
              <a:xfrm>
                <a:off x="3764808" y="176238"/>
                <a:ext cx="10279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38" name="Rectangle 3437"/>
              <p:cNvSpPr/>
              <p:nvPr/>
            </p:nvSpPr>
            <p:spPr>
              <a:xfrm>
                <a:off x="3878819" y="176238"/>
                <a:ext cx="10279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77" name="TextBox 3434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78" name="TextBox 3435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5" name="Group 3438"/>
          <p:cNvGrpSpPr>
            <a:grpSpLocks/>
          </p:cNvGrpSpPr>
          <p:nvPr/>
        </p:nvGrpSpPr>
        <p:grpSpPr bwMode="auto">
          <a:xfrm>
            <a:off x="10401300" y="3128963"/>
            <a:ext cx="225425" cy="184150"/>
            <a:chOff x="10311460" y="348735"/>
            <a:chExt cx="225336" cy="184666"/>
          </a:xfrm>
        </p:grpSpPr>
        <p:grpSp>
          <p:nvGrpSpPr>
            <p:cNvPr id="9271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43" name="Rectangle 3442"/>
              <p:cNvSpPr/>
              <p:nvPr/>
            </p:nvSpPr>
            <p:spPr>
              <a:xfrm>
                <a:off x="3764807" y="176242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44" name="Rectangle 3443"/>
              <p:cNvSpPr/>
              <p:nvPr/>
            </p:nvSpPr>
            <p:spPr>
              <a:xfrm>
                <a:off x="3878819" y="176242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72" name="TextBox 3440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73" name="TextBox 3441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6" name="Group 3444"/>
          <p:cNvGrpSpPr>
            <a:grpSpLocks/>
          </p:cNvGrpSpPr>
          <p:nvPr/>
        </p:nvGrpSpPr>
        <p:grpSpPr bwMode="auto">
          <a:xfrm>
            <a:off x="10391775" y="3409950"/>
            <a:ext cx="225425" cy="184150"/>
            <a:chOff x="10311460" y="348735"/>
            <a:chExt cx="225336" cy="184666"/>
          </a:xfrm>
        </p:grpSpPr>
        <p:grpSp>
          <p:nvGrpSpPr>
            <p:cNvPr id="9266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49" name="Rectangle 3448"/>
              <p:cNvSpPr/>
              <p:nvPr/>
            </p:nvSpPr>
            <p:spPr>
              <a:xfrm>
                <a:off x="3764807" y="176238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50" name="Rectangle 3449"/>
              <p:cNvSpPr/>
              <p:nvPr/>
            </p:nvSpPr>
            <p:spPr>
              <a:xfrm>
                <a:off x="3878819" y="176238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67" name="TextBox 3446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68" name="TextBox 3447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7" name="Group 3450"/>
          <p:cNvGrpSpPr>
            <a:grpSpLocks/>
          </p:cNvGrpSpPr>
          <p:nvPr/>
        </p:nvGrpSpPr>
        <p:grpSpPr bwMode="auto">
          <a:xfrm>
            <a:off x="10418763" y="3641725"/>
            <a:ext cx="225425" cy="184150"/>
            <a:chOff x="10311460" y="348735"/>
            <a:chExt cx="225336" cy="184666"/>
          </a:xfrm>
        </p:grpSpPr>
        <p:grpSp>
          <p:nvGrpSpPr>
            <p:cNvPr id="9261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55" name="Rectangle 3454"/>
              <p:cNvSpPr/>
              <p:nvPr/>
            </p:nvSpPr>
            <p:spPr>
              <a:xfrm>
                <a:off x="3764808" y="176238"/>
                <a:ext cx="10279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56" name="Rectangle 3455"/>
              <p:cNvSpPr/>
              <p:nvPr/>
            </p:nvSpPr>
            <p:spPr>
              <a:xfrm>
                <a:off x="3878819" y="176238"/>
                <a:ext cx="10279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62" name="TextBox 3452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63" name="TextBox 3453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8" name="Group 3456"/>
          <p:cNvGrpSpPr>
            <a:grpSpLocks/>
          </p:cNvGrpSpPr>
          <p:nvPr/>
        </p:nvGrpSpPr>
        <p:grpSpPr bwMode="auto">
          <a:xfrm>
            <a:off x="10420350" y="4011613"/>
            <a:ext cx="225425" cy="184150"/>
            <a:chOff x="10311460" y="348735"/>
            <a:chExt cx="225336" cy="184666"/>
          </a:xfrm>
        </p:grpSpPr>
        <p:grpSp>
          <p:nvGrpSpPr>
            <p:cNvPr id="9256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61" name="Rectangle 3460"/>
              <p:cNvSpPr/>
              <p:nvPr/>
            </p:nvSpPr>
            <p:spPr>
              <a:xfrm>
                <a:off x="3764807" y="176242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62" name="Rectangle 3461"/>
              <p:cNvSpPr/>
              <p:nvPr/>
            </p:nvSpPr>
            <p:spPr>
              <a:xfrm>
                <a:off x="3878819" y="176242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57" name="TextBox 3458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58" name="TextBox 3459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69" name="Group 3462"/>
          <p:cNvGrpSpPr>
            <a:grpSpLocks/>
          </p:cNvGrpSpPr>
          <p:nvPr/>
        </p:nvGrpSpPr>
        <p:grpSpPr bwMode="auto">
          <a:xfrm>
            <a:off x="10406063" y="4292600"/>
            <a:ext cx="225425" cy="184150"/>
            <a:chOff x="10311460" y="348735"/>
            <a:chExt cx="225336" cy="184666"/>
          </a:xfrm>
        </p:grpSpPr>
        <p:grpSp>
          <p:nvGrpSpPr>
            <p:cNvPr id="9251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67" name="Rectangle 3466"/>
              <p:cNvSpPr/>
              <p:nvPr/>
            </p:nvSpPr>
            <p:spPr>
              <a:xfrm>
                <a:off x="3764808" y="176238"/>
                <a:ext cx="10279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68" name="Rectangle 3467"/>
              <p:cNvSpPr/>
              <p:nvPr/>
            </p:nvSpPr>
            <p:spPr>
              <a:xfrm>
                <a:off x="3878819" y="176238"/>
                <a:ext cx="10279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52" name="TextBox 3464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53" name="TextBox 3465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70" name="Group 3468"/>
          <p:cNvGrpSpPr>
            <a:grpSpLocks/>
          </p:cNvGrpSpPr>
          <p:nvPr/>
        </p:nvGrpSpPr>
        <p:grpSpPr bwMode="auto">
          <a:xfrm>
            <a:off x="10414000" y="4587875"/>
            <a:ext cx="225425" cy="185738"/>
            <a:chOff x="10311460" y="348735"/>
            <a:chExt cx="225336" cy="184666"/>
          </a:xfrm>
        </p:grpSpPr>
        <p:grpSp>
          <p:nvGrpSpPr>
            <p:cNvPr id="9246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73" name="Rectangle 3472"/>
              <p:cNvSpPr/>
              <p:nvPr/>
            </p:nvSpPr>
            <p:spPr>
              <a:xfrm>
                <a:off x="3764807" y="179380"/>
                <a:ext cx="102798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74" name="Rectangle 3473"/>
              <p:cNvSpPr/>
              <p:nvPr/>
            </p:nvSpPr>
            <p:spPr>
              <a:xfrm>
                <a:off x="3878819" y="179380"/>
                <a:ext cx="102797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47" name="TextBox 3470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48" name="TextBox 3471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71" name="Group 3474"/>
          <p:cNvGrpSpPr>
            <a:grpSpLocks/>
          </p:cNvGrpSpPr>
          <p:nvPr/>
        </p:nvGrpSpPr>
        <p:grpSpPr bwMode="auto">
          <a:xfrm>
            <a:off x="10406063" y="4895850"/>
            <a:ext cx="225425" cy="185738"/>
            <a:chOff x="10311460" y="348735"/>
            <a:chExt cx="225336" cy="184666"/>
          </a:xfrm>
        </p:grpSpPr>
        <p:grpSp>
          <p:nvGrpSpPr>
            <p:cNvPr id="9241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79" name="Rectangle 3478"/>
              <p:cNvSpPr/>
              <p:nvPr/>
            </p:nvSpPr>
            <p:spPr>
              <a:xfrm>
                <a:off x="3764808" y="179380"/>
                <a:ext cx="102797" cy="1395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80" name="Rectangle 3479"/>
              <p:cNvSpPr/>
              <p:nvPr/>
            </p:nvSpPr>
            <p:spPr>
              <a:xfrm>
                <a:off x="3878819" y="179380"/>
                <a:ext cx="102798" cy="139593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42" name="TextBox 3476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43" name="TextBox 3477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72" name="Group 3480"/>
          <p:cNvGrpSpPr>
            <a:grpSpLocks/>
          </p:cNvGrpSpPr>
          <p:nvPr/>
        </p:nvGrpSpPr>
        <p:grpSpPr bwMode="auto">
          <a:xfrm>
            <a:off x="10409238" y="5192713"/>
            <a:ext cx="225425" cy="184150"/>
            <a:chOff x="10311460" y="348735"/>
            <a:chExt cx="225336" cy="184666"/>
          </a:xfrm>
        </p:grpSpPr>
        <p:grpSp>
          <p:nvGrpSpPr>
            <p:cNvPr id="9236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85" name="Rectangle 3484"/>
              <p:cNvSpPr/>
              <p:nvPr/>
            </p:nvSpPr>
            <p:spPr>
              <a:xfrm>
                <a:off x="3764808" y="176242"/>
                <a:ext cx="102797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86" name="Rectangle 3485"/>
              <p:cNvSpPr/>
              <p:nvPr/>
            </p:nvSpPr>
            <p:spPr>
              <a:xfrm>
                <a:off x="3878819" y="176242"/>
                <a:ext cx="102798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37" name="TextBox 3482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38" name="TextBox 3483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73" name="Group 3486"/>
          <p:cNvGrpSpPr>
            <a:grpSpLocks/>
          </p:cNvGrpSpPr>
          <p:nvPr/>
        </p:nvGrpSpPr>
        <p:grpSpPr bwMode="auto">
          <a:xfrm>
            <a:off x="10417175" y="5500688"/>
            <a:ext cx="225425" cy="184150"/>
            <a:chOff x="10311460" y="348735"/>
            <a:chExt cx="225336" cy="184666"/>
          </a:xfrm>
        </p:grpSpPr>
        <p:grpSp>
          <p:nvGrpSpPr>
            <p:cNvPr id="9231" name="Group 69"/>
            <p:cNvGrpSpPr>
              <a:grpSpLocks/>
            </p:cNvGrpSpPr>
            <p:nvPr/>
          </p:nvGrpSpPr>
          <p:grpSpPr bwMode="auto">
            <a:xfrm rot="10800000">
              <a:off x="10353490" y="420227"/>
              <a:ext cx="183306" cy="44227"/>
              <a:chOff x="3759200" y="177800"/>
              <a:chExt cx="215900" cy="139700"/>
            </a:xfrm>
          </p:grpSpPr>
          <p:sp>
            <p:nvSpPr>
              <p:cNvPr id="3491" name="Rectangle 3490"/>
              <p:cNvSpPr/>
              <p:nvPr/>
            </p:nvSpPr>
            <p:spPr>
              <a:xfrm>
                <a:off x="3764807" y="176242"/>
                <a:ext cx="102798" cy="1407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92" name="Rectangle 3491"/>
              <p:cNvSpPr/>
              <p:nvPr/>
            </p:nvSpPr>
            <p:spPr>
              <a:xfrm>
                <a:off x="3878819" y="176242"/>
                <a:ext cx="102797" cy="14079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32" name="TextBox 3488"/>
            <p:cNvSpPr txBox="1">
              <a:spLocks noChangeArrowheads="1"/>
            </p:cNvSpPr>
            <p:nvPr/>
          </p:nvSpPr>
          <p:spPr bwMode="auto">
            <a:xfrm>
              <a:off x="10311460" y="356481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G</a:t>
              </a:r>
              <a:endParaRPr lang="en-US" sz="600"/>
            </a:p>
          </p:txBody>
        </p:sp>
        <p:sp>
          <p:nvSpPr>
            <p:cNvPr id="9233" name="TextBox 3489"/>
            <p:cNvSpPr txBox="1">
              <a:spLocks noChangeArrowheads="1"/>
            </p:cNvSpPr>
            <p:nvPr/>
          </p:nvSpPr>
          <p:spPr bwMode="auto">
            <a:xfrm>
              <a:off x="10407034" y="348735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T</a:t>
              </a:r>
            </a:p>
          </p:txBody>
        </p:sp>
      </p:grpSp>
      <p:grpSp>
        <p:nvGrpSpPr>
          <p:cNvPr id="9074" name="Group 3492"/>
          <p:cNvGrpSpPr>
            <a:grpSpLocks/>
          </p:cNvGrpSpPr>
          <p:nvPr/>
        </p:nvGrpSpPr>
        <p:grpSpPr bwMode="auto">
          <a:xfrm>
            <a:off x="10869613" y="1871663"/>
            <a:ext cx="239712" cy="187325"/>
            <a:chOff x="10784136" y="346159"/>
            <a:chExt cx="240224" cy="187246"/>
          </a:xfrm>
        </p:grpSpPr>
        <p:grpSp>
          <p:nvGrpSpPr>
            <p:cNvPr id="9226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497" name="Rectangle 3496"/>
              <p:cNvSpPr/>
              <p:nvPr/>
            </p:nvSpPr>
            <p:spPr>
              <a:xfrm>
                <a:off x="37584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98" name="Rectangle 3497"/>
              <p:cNvSpPr/>
              <p:nvPr/>
            </p:nvSpPr>
            <p:spPr>
              <a:xfrm>
                <a:off x="3872741" y="175991"/>
                <a:ext cx="103057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27" name="TextBox 3494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228" name="TextBox 3495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75" name="Group 3498"/>
          <p:cNvGrpSpPr>
            <a:grpSpLocks/>
          </p:cNvGrpSpPr>
          <p:nvPr/>
        </p:nvGrpSpPr>
        <p:grpSpPr bwMode="auto">
          <a:xfrm>
            <a:off x="10871200" y="2228850"/>
            <a:ext cx="239713" cy="187325"/>
            <a:chOff x="10784136" y="346159"/>
            <a:chExt cx="240224" cy="187246"/>
          </a:xfrm>
        </p:grpSpPr>
        <p:grpSp>
          <p:nvGrpSpPr>
            <p:cNvPr id="9221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03" name="Rectangle 3502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04" name="Rectangle 3503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22" name="TextBox 3500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223" name="TextBox 3501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76" name="Group 3504"/>
          <p:cNvGrpSpPr>
            <a:grpSpLocks/>
          </p:cNvGrpSpPr>
          <p:nvPr/>
        </p:nvGrpSpPr>
        <p:grpSpPr bwMode="auto">
          <a:xfrm>
            <a:off x="10898188" y="2528888"/>
            <a:ext cx="239712" cy="187325"/>
            <a:chOff x="10784136" y="346159"/>
            <a:chExt cx="240224" cy="187246"/>
          </a:xfrm>
        </p:grpSpPr>
        <p:grpSp>
          <p:nvGrpSpPr>
            <p:cNvPr id="9216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09" name="Rectangle 3508"/>
              <p:cNvSpPr/>
              <p:nvPr/>
            </p:nvSpPr>
            <p:spPr>
              <a:xfrm>
                <a:off x="37584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10" name="Rectangle 3509"/>
              <p:cNvSpPr/>
              <p:nvPr/>
            </p:nvSpPr>
            <p:spPr>
              <a:xfrm>
                <a:off x="3872741" y="175991"/>
                <a:ext cx="103057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17" name="TextBox 3506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218" name="TextBox 3507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77" name="Group 3510"/>
          <p:cNvGrpSpPr>
            <a:grpSpLocks/>
          </p:cNvGrpSpPr>
          <p:nvPr/>
        </p:nvGrpSpPr>
        <p:grpSpPr bwMode="auto">
          <a:xfrm>
            <a:off x="10871200" y="2849563"/>
            <a:ext cx="239713" cy="187325"/>
            <a:chOff x="10784136" y="346159"/>
            <a:chExt cx="240224" cy="187246"/>
          </a:xfrm>
        </p:grpSpPr>
        <p:grpSp>
          <p:nvGrpSpPr>
            <p:cNvPr id="9211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15" name="Rectangle 3514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16" name="Rectangle 3515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12" name="TextBox 3512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213" name="TextBox 3513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78" name="Group 3516"/>
          <p:cNvGrpSpPr>
            <a:grpSpLocks/>
          </p:cNvGrpSpPr>
          <p:nvPr/>
        </p:nvGrpSpPr>
        <p:grpSpPr bwMode="auto">
          <a:xfrm>
            <a:off x="10868025" y="3116263"/>
            <a:ext cx="241300" cy="187325"/>
            <a:chOff x="10784136" y="346159"/>
            <a:chExt cx="240224" cy="187246"/>
          </a:xfrm>
        </p:grpSpPr>
        <p:grpSp>
          <p:nvGrpSpPr>
            <p:cNvPr id="9206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21" name="Rectangle 3520"/>
              <p:cNvSpPr/>
              <p:nvPr/>
            </p:nvSpPr>
            <p:spPr>
              <a:xfrm>
                <a:off x="3759871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22" name="Rectangle 3521"/>
              <p:cNvSpPr/>
              <p:nvPr/>
            </p:nvSpPr>
            <p:spPr>
              <a:xfrm>
                <a:off x="3873419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07" name="TextBox 3518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208" name="TextBox 3519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79" name="Group 3522"/>
          <p:cNvGrpSpPr>
            <a:grpSpLocks/>
          </p:cNvGrpSpPr>
          <p:nvPr/>
        </p:nvGrpSpPr>
        <p:grpSpPr bwMode="auto">
          <a:xfrm>
            <a:off x="10866438" y="3409950"/>
            <a:ext cx="239712" cy="187325"/>
            <a:chOff x="10784136" y="346159"/>
            <a:chExt cx="240224" cy="187246"/>
          </a:xfrm>
        </p:grpSpPr>
        <p:grpSp>
          <p:nvGrpSpPr>
            <p:cNvPr id="9201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27" name="Rectangle 3526"/>
              <p:cNvSpPr/>
              <p:nvPr/>
            </p:nvSpPr>
            <p:spPr>
              <a:xfrm>
                <a:off x="37584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28" name="Rectangle 3527"/>
              <p:cNvSpPr/>
              <p:nvPr/>
            </p:nvSpPr>
            <p:spPr>
              <a:xfrm>
                <a:off x="3872741" y="175991"/>
                <a:ext cx="103057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202" name="TextBox 3524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203" name="TextBox 3525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80" name="Group 3528"/>
          <p:cNvGrpSpPr>
            <a:grpSpLocks/>
          </p:cNvGrpSpPr>
          <p:nvPr/>
        </p:nvGrpSpPr>
        <p:grpSpPr bwMode="auto">
          <a:xfrm>
            <a:off x="10874375" y="3640138"/>
            <a:ext cx="239713" cy="187325"/>
            <a:chOff x="10784136" y="346159"/>
            <a:chExt cx="240224" cy="187246"/>
          </a:xfrm>
        </p:grpSpPr>
        <p:grpSp>
          <p:nvGrpSpPr>
            <p:cNvPr id="9196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33" name="Rectangle 3532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34" name="Rectangle 3533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197" name="TextBox 3530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198" name="TextBox 3531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81" name="Group 3534"/>
          <p:cNvGrpSpPr>
            <a:grpSpLocks/>
          </p:cNvGrpSpPr>
          <p:nvPr/>
        </p:nvGrpSpPr>
        <p:grpSpPr bwMode="auto">
          <a:xfrm>
            <a:off x="10893425" y="4011613"/>
            <a:ext cx="241300" cy="187325"/>
            <a:chOff x="10784136" y="346159"/>
            <a:chExt cx="240224" cy="187246"/>
          </a:xfrm>
        </p:grpSpPr>
        <p:grpSp>
          <p:nvGrpSpPr>
            <p:cNvPr id="9191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39" name="Rectangle 3538"/>
              <p:cNvSpPr/>
              <p:nvPr/>
            </p:nvSpPr>
            <p:spPr>
              <a:xfrm>
                <a:off x="3759871" y="175991"/>
                <a:ext cx="102380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40" name="Rectangle 3539"/>
              <p:cNvSpPr/>
              <p:nvPr/>
            </p:nvSpPr>
            <p:spPr>
              <a:xfrm>
                <a:off x="3873419" y="175991"/>
                <a:ext cx="102379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192" name="TextBox 3536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193" name="TextBox 3537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82" name="Group 3540"/>
          <p:cNvGrpSpPr>
            <a:grpSpLocks/>
          </p:cNvGrpSpPr>
          <p:nvPr/>
        </p:nvGrpSpPr>
        <p:grpSpPr bwMode="auto">
          <a:xfrm>
            <a:off x="10863263" y="4289425"/>
            <a:ext cx="239712" cy="187325"/>
            <a:chOff x="10784136" y="346159"/>
            <a:chExt cx="240224" cy="187246"/>
          </a:xfrm>
        </p:grpSpPr>
        <p:grpSp>
          <p:nvGrpSpPr>
            <p:cNvPr id="9186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45" name="Rectangle 3544"/>
              <p:cNvSpPr/>
              <p:nvPr/>
            </p:nvSpPr>
            <p:spPr>
              <a:xfrm>
                <a:off x="37584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46" name="Rectangle 3545"/>
              <p:cNvSpPr/>
              <p:nvPr/>
            </p:nvSpPr>
            <p:spPr>
              <a:xfrm>
                <a:off x="3872741" y="175991"/>
                <a:ext cx="103057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187" name="TextBox 3542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188" name="TextBox 3543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83" name="Group 3546"/>
          <p:cNvGrpSpPr>
            <a:grpSpLocks/>
          </p:cNvGrpSpPr>
          <p:nvPr/>
        </p:nvGrpSpPr>
        <p:grpSpPr bwMode="auto">
          <a:xfrm>
            <a:off x="10871200" y="4579938"/>
            <a:ext cx="239713" cy="187325"/>
            <a:chOff x="10784136" y="346159"/>
            <a:chExt cx="240224" cy="187246"/>
          </a:xfrm>
        </p:grpSpPr>
        <p:grpSp>
          <p:nvGrpSpPr>
            <p:cNvPr id="9181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51" name="Rectangle 3550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52" name="Rectangle 3551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182" name="TextBox 3548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183" name="TextBox 3549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84" name="Group 3552"/>
          <p:cNvGrpSpPr>
            <a:grpSpLocks/>
          </p:cNvGrpSpPr>
          <p:nvPr/>
        </p:nvGrpSpPr>
        <p:grpSpPr bwMode="auto">
          <a:xfrm>
            <a:off x="10874375" y="4899025"/>
            <a:ext cx="239713" cy="187325"/>
            <a:chOff x="10784136" y="346159"/>
            <a:chExt cx="240224" cy="187246"/>
          </a:xfrm>
        </p:grpSpPr>
        <p:grpSp>
          <p:nvGrpSpPr>
            <p:cNvPr id="9176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57" name="Rectangle 3556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58" name="Rectangle 3557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177" name="TextBox 3554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178" name="TextBox 3555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85" name="Group 3558"/>
          <p:cNvGrpSpPr>
            <a:grpSpLocks/>
          </p:cNvGrpSpPr>
          <p:nvPr/>
        </p:nvGrpSpPr>
        <p:grpSpPr bwMode="auto">
          <a:xfrm>
            <a:off x="10888663" y="5184775"/>
            <a:ext cx="239712" cy="187325"/>
            <a:chOff x="10784136" y="346159"/>
            <a:chExt cx="240224" cy="187246"/>
          </a:xfrm>
        </p:grpSpPr>
        <p:grpSp>
          <p:nvGrpSpPr>
            <p:cNvPr id="9171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63" name="Rectangle 3562"/>
              <p:cNvSpPr/>
              <p:nvPr/>
            </p:nvSpPr>
            <p:spPr>
              <a:xfrm>
                <a:off x="37584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64" name="Rectangle 3563"/>
              <p:cNvSpPr/>
              <p:nvPr/>
            </p:nvSpPr>
            <p:spPr>
              <a:xfrm>
                <a:off x="3872741" y="175991"/>
                <a:ext cx="103057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172" name="TextBox 3560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173" name="TextBox 3561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86" name="Group 3564"/>
          <p:cNvGrpSpPr>
            <a:grpSpLocks/>
          </p:cNvGrpSpPr>
          <p:nvPr/>
        </p:nvGrpSpPr>
        <p:grpSpPr bwMode="auto">
          <a:xfrm>
            <a:off x="10874375" y="5503863"/>
            <a:ext cx="239713" cy="187325"/>
            <a:chOff x="10784136" y="346159"/>
            <a:chExt cx="240224" cy="187246"/>
          </a:xfrm>
        </p:grpSpPr>
        <p:grpSp>
          <p:nvGrpSpPr>
            <p:cNvPr id="9166" name="Group 54"/>
            <p:cNvGrpSpPr>
              <a:grpSpLocks/>
            </p:cNvGrpSpPr>
            <p:nvPr/>
          </p:nvGrpSpPr>
          <p:grpSpPr bwMode="auto">
            <a:xfrm>
              <a:off x="10840462" y="419726"/>
              <a:ext cx="183306" cy="44227"/>
              <a:chOff x="3759200" y="177800"/>
              <a:chExt cx="215900" cy="139700"/>
            </a:xfrm>
          </p:grpSpPr>
          <p:sp>
            <p:nvSpPr>
              <p:cNvPr id="3569" name="Rectangle 3568"/>
              <p:cNvSpPr/>
              <p:nvPr/>
            </p:nvSpPr>
            <p:spPr>
              <a:xfrm>
                <a:off x="3758441" y="175991"/>
                <a:ext cx="103056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70" name="Rectangle 3569"/>
              <p:cNvSpPr/>
              <p:nvPr/>
            </p:nvSpPr>
            <p:spPr>
              <a:xfrm>
                <a:off x="3872740" y="175991"/>
                <a:ext cx="103058" cy="14034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9167" name="TextBox 3566"/>
            <p:cNvSpPr txBox="1">
              <a:spLocks noChangeArrowheads="1"/>
            </p:cNvSpPr>
            <p:nvPr/>
          </p:nvSpPr>
          <p:spPr bwMode="auto">
            <a:xfrm>
              <a:off x="10784136" y="34873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  <p:sp>
          <p:nvSpPr>
            <p:cNvPr id="9168" name="TextBox 3567"/>
            <p:cNvSpPr txBox="1">
              <a:spLocks noChangeArrowheads="1"/>
            </p:cNvSpPr>
            <p:nvPr/>
          </p:nvSpPr>
          <p:spPr bwMode="auto">
            <a:xfrm>
              <a:off x="10910706" y="346159"/>
              <a:ext cx="11365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00"/>
                <a:t>A</a:t>
              </a:r>
            </a:p>
          </p:txBody>
        </p:sp>
      </p:grpSp>
      <p:grpSp>
        <p:nvGrpSpPr>
          <p:cNvPr id="9087" name="Group 3570"/>
          <p:cNvGrpSpPr>
            <a:grpSpLocks/>
          </p:cNvGrpSpPr>
          <p:nvPr/>
        </p:nvGrpSpPr>
        <p:grpSpPr bwMode="auto">
          <a:xfrm>
            <a:off x="11329988" y="1881188"/>
            <a:ext cx="219075" cy="171450"/>
            <a:chOff x="11189686" y="355883"/>
            <a:chExt cx="218530" cy="171863"/>
          </a:xfrm>
        </p:grpSpPr>
        <p:grpSp>
          <p:nvGrpSpPr>
            <p:cNvPr id="9161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575" name="Rectangle 3574"/>
              <p:cNvSpPr/>
              <p:nvPr/>
            </p:nvSpPr>
            <p:spPr>
              <a:xfrm>
                <a:off x="3758745" y="177198"/>
                <a:ext cx="102581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576" name="Rectangle 3575"/>
              <p:cNvSpPr/>
              <p:nvPr/>
            </p:nvSpPr>
            <p:spPr>
              <a:xfrm>
                <a:off x="3872517" y="177198"/>
                <a:ext cx="102583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62" name="TextBox 3572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63" name="TextBox 3573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88" name="Group 3576"/>
          <p:cNvGrpSpPr>
            <a:grpSpLocks/>
          </p:cNvGrpSpPr>
          <p:nvPr/>
        </p:nvGrpSpPr>
        <p:grpSpPr bwMode="auto">
          <a:xfrm>
            <a:off x="11325225" y="2243138"/>
            <a:ext cx="217488" cy="173037"/>
            <a:chOff x="11189686" y="355883"/>
            <a:chExt cx="218530" cy="171863"/>
          </a:xfrm>
        </p:grpSpPr>
        <p:grpSp>
          <p:nvGrpSpPr>
            <p:cNvPr id="9156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581" name="Rectangle 3580"/>
              <p:cNvSpPr/>
              <p:nvPr/>
            </p:nvSpPr>
            <p:spPr>
              <a:xfrm>
                <a:off x="3759045" y="165395"/>
                <a:ext cx="101452" cy="15439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582" name="Rectangle 3581"/>
              <p:cNvSpPr/>
              <p:nvPr/>
            </p:nvSpPr>
            <p:spPr>
              <a:xfrm>
                <a:off x="3873648" y="165395"/>
                <a:ext cx="101452" cy="15439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57" name="TextBox 3578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58" name="TextBox 3579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89" name="Group 3582"/>
          <p:cNvGrpSpPr>
            <a:grpSpLocks/>
          </p:cNvGrpSpPr>
          <p:nvPr/>
        </p:nvGrpSpPr>
        <p:grpSpPr bwMode="auto">
          <a:xfrm>
            <a:off x="11356975" y="2547938"/>
            <a:ext cx="219075" cy="173037"/>
            <a:chOff x="11189686" y="355883"/>
            <a:chExt cx="218530" cy="171863"/>
          </a:xfrm>
        </p:grpSpPr>
        <p:grpSp>
          <p:nvGrpSpPr>
            <p:cNvPr id="9151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587" name="Rectangle 3586"/>
              <p:cNvSpPr/>
              <p:nvPr/>
            </p:nvSpPr>
            <p:spPr>
              <a:xfrm>
                <a:off x="3758745" y="165395"/>
                <a:ext cx="102583" cy="15439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588" name="Rectangle 3587"/>
              <p:cNvSpPr/>
              <p:nvPr/>
            </p:nvSpPr>
            <p:spPr>
              <a:xfrm>
                <a:off x="3872519" y="165395"/>
                <a:ext cx="102581" cy="15439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52" name="TextBox 3584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53" name="TextBox 3585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0" name="Group 3588"/>
          <p:cNvGrpSpPr>
            <a:grpSpLocks/>
          </p:cNvGrpSpPr>
          <p:nvPr/>
        </p:nvGrpSpPr>
        <p:grpSpPr bwMode="auto">
          <a:xfrm>
            <a:off x="11320463" y="2855913"/>
            <a:ext cx="217487" cy="171450"/>
            <a:chOff x="11189686" y="355883"/>
            <a:chExt cx="218530" cy="171863"/>
          </a:xfrm>
        </p:grpSpPr>
        <p:grpSp>
          <p:nvGrpSpPr>
            <p:cNvPr id="9146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593" name="Rectangle 3592"/>
              <p:cNvSpPr/>
              <p:nvPr/>
            </p:nvSpPr>
            <p:spPr>
              <a:xfrm>
                <a:off x="3759045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594" name="Rectangle 3593"/>
              <p:cNvSpPr/>
              <p:nvPr/>
            </p:nvSpPr>
            <p:spPr>
              <a:xfrm>
                <a:off x="3873648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47" name="TextBox 3590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48" name="TextBox 3591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1" name="Group 3594"/>
          <p:cNvGrpSpPr>
            <a:grpSpLocks/>
          </p:cNvGrpSpPr>
          <p:nvPr/>
        </p:nvGrpSpPr>
        <p:grpSpPr bwMode="auto">
          <a:xfrm>
            <a:off x="11323638" y="3128963"/>
            <a:ext cx="217487" cy="171450"/>
            <a:chOff x="11189686" y="355883"/>
            <a:chExt cx="218530" cy="171863"/>
          </a:xfrm>
        </p:grpSpPr>
        <p:grpSp>
          <p:nvGrpSpPr>
            <p:cNvPr id="9141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599" name="Rectangle 3598"/>
              <p:cNvSpPr/>
              <p:nvPr/>
            </p:nvSpPr>
            <p:spPr>
              <a:xfrm>
                <a:off x="3759045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600" name="Rectangle 3599"/>
              <p:cNvSpPr/>
              <p:nvPr/>
            </p:nvSpPr>
            <p:spPr>
              <a:xfrm>
                <a:off x="3873648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42" name="TextBox 3596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43" name="TextBox 3597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2" name="Group 3600"/>
          <p:cNvGrpSpPr>
            <a:grpSpLocks/>
          </p:cNvGrpSpPr>
          <p:nvPr/>
        </p:nvGrpSpPr>
        <p:grpSpPr bwMode="auto">
          <a:xfrm>
            <a:off x="11325225" y="3414713"/>
            <a:ext cx="219075" cy="171450"/>
            <a:chOff x="11189686" y="355883"/>
            <a:chExt cx="218530" cy="171863"/>
          </a:xfrm>
        </p:grpSpPr>
        <p:grpSp>
          <p:nvGrpSpPr>
            <p:cNvPr id="9136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605" name="Rectangle 3604"/>
              <p:cNvSpPr/>
              <p:nvPr/>
            </p:nvSpPr>
            <p:spPr>
              <a:xfrm>
                <a:off x="3758745" y="177198"/>
                <a:ext cx="102583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606" name="Rectangle 3605"/>
              <p:cNvSpPr/>
              <p:nvPr/>
            </p:nvSpPr>
            <p:spPr>
              <a:xfrm>
                <a:off x="3872519" y="177198"/>
                <a:ext cx="102581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37" name="TextBox 3602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38" name="TextBox 3603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3" name="Group 3606"/>
          <p:cNvGrpSpPr>
            <a:grpSpLocks/>
          </p:cNvGrpSpPr>
          <p:nvPr/>
        </p:nvGrpSpPr>
        <p:grpSpPr bwMode="auto">
          <a:xfrm>
            <a:off x="11328400" y="3635375"/>
            <a:ext cx="219075" cy="171450"/>
            <a:chOff x="11189686" y="355883"/>
            <a:chExt cx="218530" cy="171863"/>
          </a:xfrm>
        </p:grpSpPr>
        <p:grpSp>
          <p:nvGrpSpPr>
            <p:cNvPr id="9131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611" name="Rectangle 3610"/>
              <p:cNvSpPr/>
              <p:nvPr/>
            </p:nvSpPr>
            <p:spPr>
              <a:xfrm>
                <a:off x="3758745" y="177198"/>
                <a:ext cx="102583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612" name="Rectangle 3611"/>
              <p:cNvSpPr/>
              <p:nvPr/>
            </p:nvSpPr>
            <p:spPr>
              <a:xfrm>
                <a:off x="3872519" y="177198"/>
                <a:ext cx="102581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32" name="TextBox 3608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33" name="TextBox 3609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4" name="Group 3612"/>
          <p:cNvGrpSpPr>
            <a:grpSpLocks/>
          </p:cNvGrpSpPr>
          <p:nvPr/>
        </p:nvGrpSpPr>
        <p:grpSpPr bwMode="auto">
          <a:xfrm>
            <a:off x="11325225" y="4017963"/>
            <a:ext cx="219075" cy="171450"/>
            <a:chOff x="11189686" y="355883"/>
            <a:chExt cx="218530" cy="171863"/>
          </a:xfrm>
        </p:grpSpPr>
        <p:grpSp>
          <p:nvGrpSpPr>
            <p:cNvPr id="9126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617" name="Rectangle 3616"/>
              <p:cNvSpPr/>
              <p:nvPr/>
            </p:nvSpPr>
            <p:spPr>
              <a:xfrm>
                <a:off x="3758745" y="177198"/>
                <a:ext cx="102583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618" name="Rectangle 3617"/>
              <p:cNvSpPr/>
              <p:nvPr/>
            </p:nvSpPr>
            <p:spPr>
              <a:xfrm>
                <a:off x="3872519" y="177198"/>
                <a:ext cx="102581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27" name="TextBox 3614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28" name="TextBox 3615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5" name="Group 3618"/>
          <p:cNvGrpSpPr>
            <a:grpSpLocks/>
          </p:cNvGrpSpPr>
          <p:nvPr/>
        </p:nvGrpSpPr>
        <p:grpSpPr bwMode="auto">
          <a:xfrm>
            <a:off x="11323638" y="4297363"/>
            <a:ext cx="217487" cy="171450"/>
            <a:chOff x="11189686" y="355883"/>
            <a:chExt cx="218530" cy="171863"/>
          </a:xfrm>
        </p:grpSpPr>
        <p:grpSp>
          <p:nvGrpSpPr>
            <p:cNvPr id="9121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623" name="Rectangle 3622"/>
              <p:cNvSpPr/>
              <p:nvPr/>
            </p:nvSpPr>
            <p:spPr>
              <a:xfrm>
                <a:off x="3759045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624" name="Rectangle 3623"/>
              <p:cNvSpPr/>
              <p:nvPr/>
            </p:nvSpPr>
            <p:spPr>
              <a:xfrm>
                <a:off x="3873648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22" name="TextBox 3620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23" name="TextBox 3621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6" name="Group 3624"/>
          <p:cNvGrpSpPr>
            <a:grpSpLocks/>
          </p:cNvGrpSpPr>
          <p:nvPr/>
        </p:nvGrpSpPr>
        <p:grpSpPr bwMode="auto">
          <a:xfrm>
            <a:off x="11331575" y="4587875"/>
            <a:ext cx="219075" cy="171450"/>
            <a:chOff x="11189686" y="355883"/>
            <a:chExt cx="218530" cy="171863"/>
          </a:xfrm>
        </p:grpSpPr>
        <p:grpSp>
          <p:nvGrpSpPr>
            <p:cNvPr id="9116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629" name="Rectangle 3628"/>
              <p:cNvSpPr/>
              <p:nvPr/>
            </p:nvSpPr>
            <p:spPr>
              <a:xfrm>
                <a:off x="3758745" y="177198"/>
                <a:ext cx="102583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630" name="Rectangle 3629"/>
              <p:cNvSpPr/>
              <p:nvPr/>
            </p:nvSpPr>
            <p:spPr>
              <a:xfrm>
                <a:off x="3872519" y="177198"/>
                <a:ext cx="102581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17" name="TextBox 3626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18" name="TextBox 3627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7" name="Group 3630"/>
          <p:cNvGrpSpPr>
            <a:grpSpLocks/>
          </p:cNvGrpSpPr>
          <p:nvPr/>
        </p:nvGrpSpPr>
        <p:grpSpPr bwMode="auto">
          <a:xfrm>
            <a:off x="11323638" y="4906963"/>
            <a:ext cx="217487" cy="171450"/>
            <a:chOff x="11189686" y="355883"/>
            <a:chExt cx="218530" cy="171863"/>
          </a:xfrm>
        </p:grpSpPr>
        <p:grpSp>
          <p:nvGrpSpPr>
            <p:cNvPr id="9111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635" name="Rectangle 3634"/>
              <p:cNvSpPr/>
              <p:nvPr/>
            </p:nvSpPr>
            <p:spPr>
              <a:xfrm>
                <a:off x="3759045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636" name="Rectangle 3635"/>
              <p:cNvSpPr/>
              <p:nvPr/>
            </p:nvSpPr>
            <p:spPr>
              <a:xfrm>
                <a:off x="3873648" y="177198"/>
                <a:ext cx="101452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12" name="TextBox 3632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13" name="TextBox 3633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8" name="Group 3636"/>
          <p:cNvGrpSpPr>
            <a:grpSpLocks/>
          </p:cNvGrpSpPr>
          <p:nvPr/>
        </p:nvGrpSpPr>
        <p:grpSpPr bwMode="auto">
          <a:xfrm>
            <a:off x="11325225" y="5191125"/>
            <a:ext cx="219075" cy="171450"/>
            <a:chOff x="11189686" y="355883"/>
            <a:chExt cx="218530" cy="171863"/>
          </a:xfrm>
        </p:grpSpPr>
        <p:grpSp>
          <p:nvGrpSpPr>
            <p:cNvPr id="9106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641" name="Rectangle 3640"/>
              <p:cNvSpPr/>
              <p:nvPr/>
            </p:nvSpPr>
            <p:spPr>
              <a:xfrm>
                <a:off x="3758745" y="177198"/>
                <a:ext cx="102583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642" name="Rectangle 3641"/>
              <p:cNvSpPr/>
              <p:nvPr/>
            </p:nvSpPr>
            <p:spPr>
              <a:xfrm>
                <a:off x="3872519" y="177198"/>
                <a:ext cx="102581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07" name="TextBox 3638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08" name="TextBox 3639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grpSp>
        <p:nvGrpSpPr>
          <p:cNvPr id="9099" name="Group 3642"/>
          <p:cNvGrpSpPr>
            <a:grpSpLocks/>
          </p:cNvGrpSpPr>
          <p:nvPr/>
        </p:nvGrpSpPr>
        <p:grpSpPr bwMode="auto">
          <a:xfrm>
            <a:off x="11328400" y="5516563"/>
            <a:ext cx="219075" cy="171450"/>
            <a:chOff x="11189686" y="355883"/>
            <a:chExt cx="218530" cy="171863"/>
          </a:xfrm>
        </p:grpSpPr>
        <p:grpSp>
          <p:nvGrpSpPr>
            <p:cNvPr id="9101" name="Group 57"/>
            <p:cNvGrpSpPr>
              <a:grpSpLocks/>
            </p:cNvGrpSpPr>
            <p:nvPr/>
          </p:nvGrpSpPr>
          <p:grpSpPr bwMode="auto">
            <a:xfrm>
              <a:off x="11224910" y="419726"/>
              <a:ext cx="183306" cy="44227"/>
              <a:chOff x="3759200" y="177800"/>
              <a:chExt cx="215900" cy="139700"/>
            </a:xfrm>
          </p:grpSpPr>
          <p:sp>
            <p:nvSpPr>
              <p:cNvPr id="3647" name="Rectangle 3646"/>
              <p:cNvSpPr/>
              <p:nvPr/>
            </p:nvSpPr>
            <p:spPr>
              <a:xfrm>
                <a:off x="3758745" y="177198"/>
                <a:ext cx="102583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  <p:sp>
            <p:nvSpPr>
              <p:cNvPr id="3648" name="Rectangle 3647"/>
              <p:cNvSpPr/>
              <p:nvPr/>
            </p:nvSpPr>
            <p:spPr>
              <a:xfrm>
                <a:off x="3872519" y="177198"/>
                <a:ext cx="102581" cy="14074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600"/>
              </a:p>
            </p:txBody>
          </p:sp>
        </p:grpSp>
        <p:sp>
          <p:nvSpPr>
            <p:cNvPr id="9102" name="TextBox 3644"/>
            <p:cNvSpPr txBox="1">
              <a:spLocks noChangeArrowheads="1"/>
            </p:cNvSpPr>
            <p:nvPr/>
          </p:nvSpPr>
          <p:spPr bwMode="auto">
            <a:xfrm>
              <a:off x="11189686" y="355883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  <p:sp>
          <p:nvSpPr>
            <p:cNvPr id="9103" name="TextBox 3645"/>
            <p:cNvSpPr txBox="1">
              <a:spLocks noChangeArrowheads="1"/>
            </p:cNvSpPr>
            <p:nvPr/>
          </p:nvSpPr>
          <p:spPr bwMode="auto">
            <a:xfrm>
              <a:off x="11280094" y="358469"/>
              <a:ext cx="11365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00"/>
                <a:t>T</a:t>
              </a:r>
            </a:p>
          </p:txBody>
        </p:sp>
      </p:grpSp>
      <p:sp>
        <p:nvSpPr>
          <p:cNvPr id="3259" name="Footer Placeholder 325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Revisited - SwamiG 27July24     Iyawo Institue © 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24"/>
          <p:cNvSpPr txBox="1">
            <a:spLocks noChangeArrowheads="1"/>
          </p:cNvSpPr>
          <p:nvPr/>
        </p:nvSpPr>
        <p:spPr bwMode="auto">
          <a:xfrm rot="-2110769">
            <a:off x="679450" y="355600"/>
            <a:ext cx="9556750" cy="538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4400">
                <a:solidFill>
                  <a:schemeClr val="bg2"/>
                </a:solidFill>
              </a:rPr>
              <a:t>Draft</a:t>
            </a:r>
          </a:p>
        </p:txBody>
      </p:sp>
      <p:grpSp>
        <p:nvGrpSpPr>
          <p:cNvPr id="12291" name="Group 322"/>
          <p:cNvGrpSpPr>
            <a:grpSpLocks/>
          </p:cNvGrpSpPr>
          <p:nvPr/>
        </p:nvGrpSpPr>
        <p:grpSpPr bwMode="auto">
          <a:xfrm>
            <a:off x="1035050" y="268288"/>
            <a:ext cx="6064250" cy="6024562"/>
            <a:chOff x="551329" y="67236"/>
            <a:chExt cx="7019365" cy="6494929"/>
          </a:xfrm>
        </p:grpSpPr>
        <p:sp>
          <p:nvSpPr>
            <p:cNvPr id="91" name="Oval 90"/>
            <p:cNvSpPr/>
            <p:nvPr/>
          </p:nvSpPr>
          <p:spPr>
            <a:xfrm>
              <a:off x="705682" y="209285"/>
              <a:ext cx="6690448" cy="6239924"/>
            </a:xfrm>
            <a:prstGeom prst="ellipse">
              <a:avLst/>
            </a:prstGeom>
            <a:noFill/>
            <a:ln w="762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0" name="Oval 319"/>
            <p:cNvSpPr/>
            <p:nvPr/>
          </p:nvSpPr>
          <p:spPr>
            <a:xfrm>
              <a:off x="645044" y="133982"/>
              <a:ext cx="6831937" cy="6400800"/>
            </a:xfrm>
            <a:prstGeom prst="ellipse">
              <a:avLst/>
            </a:prstGeom>
            <a:noFill/>
            <a:ln w="762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1" name="Oval 320"/>
            <p:cNvSpPr/>
            <p:nvPr/>
          </p:nvSpPr>
          <p:spPr>
            <a:xfrm>
              <a:off x="551329" y="67236"/>
              <a:ext cx="7019365" cy="6494929"/>
            </a:xfrm>
            <a:prstGeom prst="ellipse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2" name="Oval 321"/>
            <p:cNvSpPr/>
            <p:nvPr/>
          </p:nvSpPr>
          <p:spPr>
            <a:xfrm>
              <a:off x="779183" y="289724"/>
              <a:ext cx="6548957" cy="6084182"/>
            </a:xfrm>
            <a:prstGeom prst="ellipse">
              <a:avLst/>
            </a:prstGeom>
            <a:noFill/>
            <a:ln w="762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" name="Oval 3"/>
          <p:cNvSpPr/>
          <p:nvPr/>
        </p:nvSpPr>
        <p:spPr>
          <a:xfrm>
            <a:off x="1250950" y="528638"/>
            <a:ext cx="5599113" cy="5535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636713" y="1011238"/>
            <a:ext cx="4845050" cy="44751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54225" y="1401763"/>
            <a:ext cx="3973513" cy="36655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sp>
        <p:nvSpPr>
          <p:cNvPr id="7" name="Oval 6"/>
          <p:cNvSpPr/>
          <p:nvPr/>
        </p:nvSpPr>
        <p:spPr>
          <a:xfrm>
            <a:off x="2955925" y="2101850"/>
            <a:ext cx="2203450" cy="2119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4010025" y="207963"/>
            <a:ext cx="33338" cy="6240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187950" y="3138488"/>
            <a:ext cx="2373313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6" idx="7"/>
          </p:cNvCxnSpPr>
          <p:nvPr/>
        </p:nvCxnSpPr>
        <p:spPr>
          <a:xfrm flipH="1">
            <a:off x="5445125" y="1011238"/>
            <a:ext cx="827088" cy="92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5"/>
          </p:cNvCxnSpPr>
          <p:nvPr/>
        </p:nvCxnSpPr>
        <p:spPr>
          <a:xfrm>
            <a:off x="5445125" y="4530725"/>
            <a:ext cx="874713" cy="1116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919788" y="3930650"/>
            <a:ext cx="1381125" cy="436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67" idx="2"/>
          </p:cNvCxnSpPr>
          <p:nvPr/>
        </p:nvCxnSpPr>
        <p:spPr>
          <a:xfrm flipV="1">
            <a:off x="4764088" y="395288"/>
            <a:ext cx="395287" cy="1144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872163" y="2074863"/>
            <a:ext cx="1374775" cy="331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66" idx="12"/>
          </p:cNvCxnSpPr>
          <p:nvPr/>
        </p:nvCxnSpPr>
        <p:spPr>
          <a:xfrm>
            <a:off x="4829175" y="4924425"/>
            <a:ext cx="496888" cy="1300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304" name="Picture 2" descr="labyrint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27400" y="2438400"/>
            <a:ext cx="1485900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8323263" y="204788"/>
          <a:ext cx="2992400" cy="655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480"/>
                <a:gridCol w="598480"/>
                <a:gridCol w="598480"/>
                <a:gridCol w="598480"/>
                <a:gridCol w="598480"/>
              </a:tblGrid>
              <a:tr h="423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Earth</a:t>
                      </a:r>
                      <a:endParaRPr 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582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60149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421" name="TextBox 77"/>
          <p:cNvSpPr txBox="1">
            <a:spLocks noChangeArrowheads="1"/>
          </p:cNvSpPr>
          <p:nvPr/>
        </p:nvSpPr>
        <p:spPr bwMode="auto">
          <a:xfrm>
            <a:off x="8529638" y="1023938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2422" name="TextBox 78"/>
          <p:cNvSpPr txBox="1">
            <a:spLocks noChangeArrowheads="1"/>
          </p:cNvSpPr>
          <p:nvPr/>
        </p:nvSpPr>
        <p:spPr bwMode="auto">
          <a:xfrm>
            <a:off x="8545513" y="13398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2423" name="TextBox 79"/>
          <p:cNvSpPr txBox="1">
            <a:spLocks noChangeArrowheads="1"/>
          </p:cNvSpPr>
          <p:nvPr/>
        </p:nvSpPr>
        <p:spPr bwMode="auto">
          <a:xfrm>
            <a:off x="8559800" y="17081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2424" name="TextBox 80"/>
          <p:cNvSpPr txBox="1">
            <a:spLocks noChangeArrowheads="1"/>
          </p:cNvSpPr>
          <p:nvPr/>
        </p:nvSpPr>
        <p:spPr bwMode="auto">
          <a:xfrm>
            <a:off x="8575675" y="2024063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12425" name="TextBox 81"/>
          <p:cNvSpPr txBox="1">
            <a:spLocks noChangeArrowheads="1"/>
          </p:cNvSpPr>
          <p:nvPr/>
        </p:nvSpPr>
        <p:spPr bwMode="auto">
          <a:xfrm>
            <a:off x="8572500" y="2417763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2426" name="TextBox 82"/>
          <p:cNvSpPr txBox="1">
            <a:spLocks noChangeArrowheads="1"/>
          </p:cNvSpPr>
          <p:nvPr/>
        </p:nvSpPr>
        <p:spPr bwMode="auto">
          <a:xfrm>
            <a:off x="8588375" y="2774950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2427" name="TextBox 83"/>
          <p:cNvSpPr txBox="1">
            <a:spLocks noChangeArrowheads="1"/>
          </p:cNvSpPr>
          <p:nvPr/>
        </p:nvSpPr>
        <p:spPr bwMode="auto">
          <a:xfrm>
            <a:off x="8602663" y="3143250"/>
            <a:ext cx="327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2428" name="TextBox 84"/>
          <p:cNvSpPr txBox="1">
            <a:spLocks noChangeArrowheads="1"/>
          </p:cNvSpPr>
          <p:nvPr/>
        </p:nvSpPr>
        <p:spPr bwMode="auto">
          <a:xfrm>
            <a:off x="8604250" y="3487738"/>
            <a:ext cx="3286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12429" name="TextBox 85"/>
          <p:cNvSpPr txBox="1">
            <a:spLocks noChangeArrowheads="1"/>
          </p:cNvSpPr>
          <p:nvPr/>
        </p:nvSpPr>
        <p:spPr bwMode="auto">
          <a:xfrm>
            <a:off x="8640763" y="3863975"/>
            <a:ext cx="53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12430" name="TextBox 86"/>
          <p:cNvSpPr txBox="1">
            <a:spLocks noChangeArrowheads="1"/>
          </p:cNvSpPr>
          <p:nvPr/>
        </p:nvSpPr>
        <p:spPr bwMode="auto">
          <a:xfrm>
            <a:off x="8502650" y="4181475"/>
            <a:ext cx="5095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12431" name="TextBox 87"/>
          <p:cNvSpPr txBox="1">
            <a:spLocks noChangeArrowheads="1"/>
          </p:cNvSpPr>
          <p:nvPr/>
        </p:nvSpPr>
        <p:spPr bwMode="auto">
          <a:xfrm>
            <a:off x="8507413" y="4549775"/>
            <a:ext cx="485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11</a:t>
            </a:r>
          </a:p>
        </p:txBody>
      </p:sp>
      <p:sp>
        <p:nvSpPr>
          <p:cNvPr id="12432" name="TextBox 88"/>
          <p:cNvSpPr txBox="1">
            <a:spLocks noChangeArrowheads="1"/>
          </p:cNvSpPr>
          <p:nvPr/>
        </p:nvSpPr>
        <p:spPr bwMode="auto">
          <a:xfrm>
            <a:off x="8509000" y="4906963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12</a:t>
            </a:r>
          </a:p>
        </p:txBody>
      </p:sp>
      <p:sp>
        <p:nvSpPr>
          <p:cNvPr id="12433" name="TextBox 89"/>
          <p:cNvSpPr txBox="1">
            <a:spLocks noChangeArrowheads="1"/>
          </p:cNvSpPr>
          <p:nvPr/>
        </p:nvSpPr>
        <p:spPr bwMode="auto">
          <a:xfrm>
            <a:off x="8493125" y="5300663"/>
            <a:ext cx="568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13</a:t>
            </a:r>
          </a:p>
        </p:txBody>
      </p:sp>
      <p:sp>
        <p:nvSpPr>
          <p:cNvPr id="12434" name="TextBox 90"/>
          <p:cNvSpPr txBox="1">
            <a:spLocks noChangeArrowheads="1"/>
          </p:cNvSpPr>
          <p:nvPr/>
        </p:nvSpPr>
        <p:spPr bwMode="auto">
          <a:xfrm>
            <a:off x="8509000" y="5657850"/>
            <a:ext cx="5127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14</a:t>
            </a:r>
          </a:p>
        </p:txBody>
      </p:sp>
      <p:sp>
        <p:nvSpPr>
          <p:cNvPr id="12435" name="TextBox 91"/>
          <p:cNvSpPr txBox="1">
            <a:spLocks noChangeArrowheads="1"/>
          </p:cNvSpPr>
          <p:nvPr/>
        </p:nvSpPr>
        <p:spPr bwMode="auto">
          <a:xfrm>
            <a:off x="8523288" y="6011863"/>
            <a:ext cx="498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15</a:t>
            </a:r>
          </a:p>
        </p:txBody>
      </p:sp>
      <p:sp>
        <p:nvSpPr>
          <p:cNvPr id="12436" name="TextBox 92"/>
          <p:cNvSpPr txBox="1">
            <a:spLocks noChangeArrowheads="1"/>
          </p:cNvSpPr>
          <p:nvPr/>
        </p:nvSpPr>
        <p:spPr bwMode="auto">
          <a:xfrm>
            <a:off x="8551863" y="6369050"/>
            <a:ext cx="523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16</a:t>
            </a:r>
          </a:p>
        </p:txBody>
      </p:sp>
      <p:sp>
        <p:nvSpPr>
          <p:cNvPr id="12437" name="TextBox 119"/>
          <p:cNvSpPr txBox="1">
            <a:spLocks noChangeArrowheads="1"/>
          </p:cNvSpPr>
          <p:nvPr/>
        </p:nvSpPr>
        <p:spPr bwMode="auto">
          <a:xfrm>
            <a:off x="3575050" y="2387600"/>
            <a:ext cx="10652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i="1">
                <a:solidFill>
                  <a:srgbClr val="FF0000"/>
                </a:solidFill>
              </a:rPr>
              <a:t>Destiny</a:t>
            </a:r>
          </a:p>
        </p:txBody>
      </p:sp>
      <p:cxnSp>
        <p:nvCxnSpPr>
          <p:cNvPr id="97" name="Straight Connector 96"/>
          <p:cNvCxnSpPr/>
          <p:nvPr/>
        </p:nvCxnSpPr>
        <p:spPr>
          <a:xfrm flipH="1">
            <a:off x="1508125" y="4530725"/>
            <a:ext cx="1128713" cy="89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 flipV="1">
            <a:off x="1508125" y="1096963"/>
            <a:ext cx="1154113" cy="87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 flipV="1">
            <a:off x="777875" y="2074863"/>
            <a:ext cx="1468438" cy="411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endCxn id="63" idx="16"/>
          </p:cNvCxnSpPr>
          <p:nvPr/>
        </p:nvCxnSpPr>
        <p:spPr>
          <a:xfrm flipV="1">
            <a:off x="723900" y="3911600"/>
            <a:ext cx="1473200" cy="48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62" idx="5"/>
          </p:cNvCxnSpPr>
          <p:nvPr/>
        </p:nvCxnSpPr>
        <p:spPr>
          <a:xfrm flipH="1" flipV="1">
            <a:off x="2743200" y="436563"/>
            <a:ext cx="528638" cy="1081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endCxn id="63" idx="12"/>
          </p:cNvCxnSpPr>
          <p:nvPr/>
        </p:nvCxnSpPr>
        <p:spPr>
          <a:xfrm flipV="1">
            <a:off x="2743200" y="4938713"/>
            <a:ext cx="465138" cy="1216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44" name="TextBox 144"/>
          <p:cNvSpPr txBox="1">
            <a:spLocks noChangeArrowheads="1"/>
          </p:cNvSpPr>
          <p:nvPr/>
        </p:nvSpPr>
        <p:spPr bwMode="auto">
          <a:xfrm>
            <a:off x="11353800" y="969963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Ogbe</a:t>
            </a:r>
          </a:p>
        </p:txBody>
      </p:sp>
      <p:sp>
        <p:nvSpPr>
          <p:cNvPr id="12445" name="TextBox 145"/>
          <p:cNvSpPr txBox="1">
            <a:spLocks noChangeArrowheads="1"/>
          </p:cNvSpPr>
          <p:nvPr/>
        </p:nvSpPr>
        <p:spPr bwMode="auto">
          <a:xfrm>
            <a:off x="11249025" y="3810000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Ogunda</a:t>
            </a:r>
          </a:p>
        </p:txBody>
      </p:sp>
      <p:sp>
        <p:nvSpPr>
          <p:cNvPr id="12446" name="TextBox 146"/>
          <p:cNvSpPr txBox="1">
            <a:spLocks noChangeArrowheads="1"/>
          </p:cNvSpPr>
          <p:nvPr/>
        </p:nvSpPr>
        <p:spPr bwMode="auto">
          <a:xfrm>
            <a:off x="11422063" y="5710238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Irete</a:t>
            </a:r>
          </a:p>
        </p:txBody>
      </p:sp>
      <p:sp>
        <p:nvSpPr>
          <p:cNvPr id="12447" name="TextBox 147"/>
          <p:cNvSpPr txBox="1">
            <a:spLocks noChangeArrowheads="1"/>
          </p:cNvSpPr>
          <p:nvPr/>
        </p:nvSpPr>
        <p:spPr bwMode="auto">
          <a:xfrm>
            <a:off x="11422063" y="245110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Irosun</a:t>
            </a:r>
          </a:p>
        </p:txBody>
      </p:sp>
      <p:sp>
        <p:nvSpPr>
          <p:cNvPr id="12448" name="TextBox 148"/>
          <p:cNvSpPr txBox="1">
            <a:spLocks noChangeArrowheads="1"/>
          </p:cNvSpPr>
          <p:nvPr/>
        </p:nvSpPr>
        <p:spPr bwMode="auto">
          <a:xfrm>
            <a:off x="11422063" y="533400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Otura</a:t>
            </a:r>
          </a:p>
        </p:txBody>
      </p:sp>
      <p:sp>
        <p:nvSpPr>
          <p:cNvPr id="12449" name="TextBox 149"/>
          <p:cNvSpPr txBox="1">
            <a:spLocks noChangeArrowheads="1"/>
          </p:cNvSpPr>
          <p:nvPr/>
        </p:nvSpPr>
        <p:spPr bwMode="auto">
          <a:xfrm>
            <a:off x="11369675" y="6515100"/>
            <a:ext cx="769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Oshe</a:t>
            </a:r>
          </a:p>
        </p:txBody>
      </p:sp>
      <p:sp>
        <p:nvSpPr>
          <p:cNvPr id="12450" name="TextBox 150"/>
          <p:cNvSpPr txBox="1">
            <a:spLocks noChangeArrowheads="1"/>
          </p:cNvSpPr>
          <p:nvPr/>
        </p:nvSpPr>
        <p:spPr bwMode="auto">
          <a:xfrm>
            <a:off x="11422063" y="2101850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Edi</a:t>
            </a:r>
          </a:p>
        </p:txBody>
      </p:sp>
      <p:sp>
        <p:nvSpPr>
          <p:cNvPr id="12451" name="TextBox 151"/>
          <p:cNvSpPr txBox="1">
            <a:spLocks noChangeArrowheads="1"/>
          </p:cNvSpPr>
          <p:nvPr/>
        </p:nvSpPr>
        <p:spPr bwMode="auto">
          <a:xfrm>
            <a:off x="11422063" y="3108325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Obara</a:t>
            </a:r>
          </a:p>
        </p:txBody>
      </p:sp>
      <p:sp>
        <p:nvSpPr>
          <p:cNvPr id="12452" name="TextBox 152"/>
          <p:cNvSpPr txBox="1">
            <a:spLocks noChangeArrowheads="1"/>
          </p:cNvSpPr>
          <p:nvPr/>
        </p:nvSpPr>
        <p:spPr bwMode="auto">
          <a:xfrm>
            <a:off x="11422063" y="1373188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Oyeku</a:t>
            </a:r>
          </a:p>
        </p:txBody>
      </p:sp>
      <p:sp>
        <p:nvSpPr>
          <p:cNvPr id="12453" name="TextBox 153"/>
          <p:cNvSpPr txBox="1">
            <a:spLocks noChangeArrowheads="1"/>
          </p:cNvSpPr>
          <p:nvPr/>
        </p:nvSpPr>
        <p:spPr bwMode="auto">
          <a:xfrm>
            <a:off x="11320463" y="348138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Okanran</a:t>
            </a:r>
          </a:p>
        </p:txBody>
      </p:sp>
      <p:sp>
        <p:nvSpPr>
          <p:cNvPr id="12454" name="TextBox 141"/>
          <p:cNvSpPr txBox="1">
            <a:spLocks noChangeArrowheads="1"/>
          </p:cNvSpPr>
          <p:nvPr/>
        </p:nvSpPr>
        <p:spPr bwMode="auto">
          <a:xfrm>
            <a:off x="11291888" y="4916488"/>
            <a:ext cx="900112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Oturupon</a:t>
            </a:r>
          </a:p>
        </p:txBody>
      </p:sp>
      <p:sp>
        <p:nvSpPr>
          <p:cNvPr id="12455" name="TextBox 142"/>
          <p:cNvSpPr txBox="1">
            <a:spLocks noChangeArrowheads="1"/>
          </p:cNvSpPr>
          <p:nvPr/>
        </p:nvSpPr>
        <p:spPr bwMode="auto">
          <a:xfrm>
            <a:off x="11320463" y="2841625"/>
            <a:ext cx="8715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Oworin</a:t>
            </a:r>
          </a:p>
        </p:txBody>
      </p:sp>
      <p:sp>
        <p:nvSpPr>
          <p:cNvPr id="12456" name="TextBox 154"/>
          <p:cNvSpPr txBox="1">
            <a:spLocks noChangeArrowheads="1"/>
          </p:cNvSpPr>
          <p:nvPr/>
        </p:nvSpPr>
        <p:spPr bwMode="auto">
          <a:xfrm>
            <a:off x="11320463" y="458628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Ika</a:t>
            </a:r>
          </a:p>
        </p:txBody>
      </p:sp>
      <p:sp>
        <p:nvSpPr>
          <p:cNvPr id="12457" name="TextBox 155"/>
          <p:cNvSpPr txBox="1">
            <a:spLocks noChangeArrowheads="1"/>
          </p:cNvSpPr>
          <p:nvPr/>
        </p:nvSpPr>
        <p:spPr bwMode="auto">
          <a:xfrm>
            <a:off x="11320463" y="610393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Ofun</a:t>
            </a:r>
          </a:p>
        </p:txBody>
      </p:sp>
      <p:sp>
        <p:nvSpPr>
          <p:cNvPr id="12458" name="TextBox 156"/>
          <p:cNvSpPr txBox="1">
            <a:spLocks noChangeArrowheads="1"/>
          </p:cNvSpPr>
          <p:nvPr/>
        </p:nvSpPr>
        <p:spPr bwMode="auto">
          <a:xfrm>
            <a:off x="11320463" y="1731963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Iwori</a:t>
            </a:r>
          </a:p>
        </p:txBody>
      </p:sp>
      <p:sp>
        <p:nvSpPr>
          <p:cNvPr id="12459" name="TextBox 157"/>
          <p:cNvSpPr txBox="1">
            <a:spLocks noChangeArrowheads="1"/>
          </p:cNvSpPr>
          <p:nvPr/>
        </p:nvSpPr>
        <p:spPr bwMode="auto">
          <a:xfrm>
            <a:off x="11320463" y="4224338"/>
            <a:ext cx="87153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Osa</a:t>
            </a:r>
          </a:p>
        </p:txBody>
      </p:sp>
      <p:cxnSp>
        <p:nvCxnSpPr>
          <p:cNvPr id="159" name="Straight Connector 158"/>
          <p:cNvCxnSpPr/>
          <p:nvPr/>
        </p:nvCxnSpPr>
        <p:spPr>
          <a:xfrm flipH="1" flipV="1">
            <a:off x="436563" y="3125788"/>
            <a:ext cx="2533650" cy="22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61" name="TextBox 253"/>
          <p:cNvSpPr txBox="1">
            <a:spLocks noChangeArrowheads="1"/>
          </p:cNvSpPr>
          <p:nvPr/>
        </p:nvSpPr>
        <p:spPr bwMode="auto">
          <a:xfrm>
            <a:off x="6383338" y="233363"/>
            <a:ext cx="1720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00B0F0"/>
                </a:solidFill>
              </a:rPr>
              <a:t>11~CG~C</a:t>
            </a:r>
          </a:p>
        </p:txBody>
      </p:sp>
      <p:sp>
        <p:nvSpPr>
          <p:cNvPr id="12462" name="Rectangle 254"/>
          <p:cNvSpPr>
            <a:spLocks noChangeArrowheads="1"/>
          </p:cNvSpPr>
          <p:nvPr/>
        </p:nvSpPr>
        <p:spPr bwMode="auto">
          <a:xfrm>
            <a:off x="220663" y="231775"/>
            <a:ext cx="175101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C000"/>
                </a:solidFill>
              </a:rPr>
              <a:t>00~GC~G</a:t>
            </a:r>
          </a:p>
        </p:txBody>
      </p:sp>
      <p:sp>
        <p:nvSpPr>
          <p:cNvPr id="12463" name="Rectangle 255"/>
          <p:cNvSpPr>
            <a:spLocks noChangeArrowheads="1"/>
          </p:cNvSpPr>
          <p:nvPr/>
        </p:nvSpPr>
        <p:spPr bwMode="auto">
          <a:xfrm>
            <a:off x="293688" y="6022975"/>
            <a:ext cx="16192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01~TA~T</a:t>
            </a:r>
          </a:p>
        </p:txBody>
      </p:sp>
      <p:sp>
        <p:nvSpPr>
          <p:cNvPr id="12464" name="Rectangle 256"/>
          <p:cNvSpPr>
            <a:spLocks noChangeArrowheads="1"/>
          </p:cNvSpPr>
          <p:nvPr/>
        </p:nvSpPr>
        <p:spPr bwMode="auto">
          <a:xfrm>
            <a:off x="6505575" y="5718175"/>
            <a:ext cx="16541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92D050"/>
                </a:solidFill>
              </a:rPr>
              <a:t>10~AT~A</a:t>
            </a:r>
          </a:p>
        </p:txBody>
      </p:sp>
      <p:sp>
        <p:nvSpPr>
          <p:cNvPr id="62" name="Freeform 61"/>
          <p:cNvSpPr/>
          <p:nvPr/>
        </p:nvSpPr>
        <p:spPr>
          <a:xfrm>
            <a:off x="2101850" y="1171575"/>
            <a:ext cx="1908175" cy="1989138"/>
          </a:xfrm>
          <a:custGeom>
            <a:avLst/>
            <a:gdLst>
              <a:gd name="connsiteX0" fmla="*/ 1892968 w 1909010"/>
              <a:gd name="connsiteY0" fmla="*/ 863854 h 1922633"/>
              <a:gd name="connsiteX1" fmla="*/ 1892968 w 1909010"/>
              <a:gd name="connsiteY1" fmla="*/ 863854 h 1922633"/>
              <a:gd name="connsiteX2" fmla="*/ 1876926 w 1909010"/>
              <a:gd name="connsiteY2" fmla="*/ 478843 h 1922633"/>
              <a:gd name="connsiteX3" fmla="*/ 1909010 w 1909010"/>
              <a:gd name="connsiteY3" fmla="*/ 158001 h 1922633"/>
              <a:gd name="connsiteX4" fmla="*/ 1892968 w 1909010"/>
              <a:gd name="connsiteY4" fmla="*/ 206127 h 1922633"/>
              <a:gd name="connsiteX5" fmla="*/ 1171073 w 1909010"/>
              <a:gd name="connsiteY5" fmla="*/ 334464 h 1922633"/>
              <a:gd name="connsiteX6" fmla="*/ 401052 w 1909010"/>
              <a:gd name="connsiteY6" fmla="*/ 879896 h 1922633"/>
              <a:gd name="connsiteX7" fmla="*/ 80210 w 1909010"/>
              <a:gd name="connsiteY7" fmla="*/ 1425327 h 1922633"/>
              <a:gd name="connsiteX8" fmla="*/ 0 w 1909010"/>
              <a:gd name="connsiteY8" fmla="*/ 1890549 h 1922633"/>
              <a:gd name="connsiteX9" fmla="*/ 866273 w 1909010"/>
              <a:gd name="connsiteY9" fmla="*/ 1922633 h 1922633"/>
              <a:gd name="connsiteX10" fmla="*/ 914400 w 1909010"/>
              <a:gd name="connsiteY10" fmla="*/ 1585749 h 1922633"/>
              <a:gd name="connsiteX11" fmla="*/ 1106905 w 1909010"/>
              <a:gd name="connsiteY11" fmla="*/ 1280949 h 1922633"/>
              <a:gd name="connsiteX12" fmla="*/ 1251284 w 1909010"/>
              <a:gd name="connsiteY12" fmla="*/ 1136570 h 1922633"/>
              <a:gd name="connsiteX13" fmla="*/ 1443789 w 1909010"/>
              <a:gd name="connsiteY13" fmla="*/ 1008233 h 1922633"/>
              <a:gd name="connsiteX14" fmla="*/ 1700463 w 1909010"/>
              <a:gd name="connsiteY14" fmla="*/ 911980 h 1922633"/>
              <a:gd name="connsiteX15" fmla="*/ 1892968 w 1909010"/>
              <a:gd name="connsiteY15" fmla="*/ 863854 h 1922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909010" h="1922633">
                <a:moveTo>
                  <a:pt x="1892968" y="863854"/>
                </a:moveTo>
                <a:lnTo>
                  <a:pt x="1892968" y="863854"/>
                </a:lnTo>
                <a:cubicBezTo>
                  <a:pt x="1887621" y="735517"/>
                  <a:pt x="1876926" y="607291"/>
                  <a:pt x="1876926" y="478843"/>
                </a:cubicBezTo>
                <a:cubicBezTo>
                  <a:pt x="1876926" y="42652"/>
                  <a:pt x="1856343" y="0"/>
                  <a:pt x="1909010" y="158001"/>
                </a:cubicBezTo>
                <a:lnTo>
                  <a:pt x="1892968" y="206127"/>
                </a:lnTo>
                <a:lnTo>
                  <a:pt x="1171073" y="334464"/>
                </a:lnTo>
                <a:lnTo>
                  <a:pt x="401052" y="879896"/>
                </a:lnTo>
                <a:lnTo>
                  <a:pt x="80210" y="1425327"/>
                </a:lnTo>
                <a:lnTo>
                  <a:pt x="0" y="1890549"/>
                </a:lnTo>
                <a:lnTo>
                  <a:pt x="866273" y="1922633"/>
                </a:lnTo>
                <a:lnTo>
                  <a:pt x="914400" y="1585749"/>
                </a:lnTo>
                <a:lnTo>
                  <a:pt x="1106905" y="1280949"/>
                </a:lnTo>
                <a:lnTo>
                  <a:pt x="1251284" y="1136570"/>
                </a:lnTo>
                <a:lnTo>
                  <a:pt x="1443789" y="1008233"/>
                </a:lnTo>
                <a:lnTo>
                  <a:pt x="1700463" y="911980"/>
                </a:lnTo>
                <a:lnTo>
                  <a:pt x="1892968" y="863854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2070100" y="3079750"/>
            <a:ext cx="1939925" cy="2020888"/>
          </a:xfrm>
          <a:custGeom>
            <a:avLst/>
            <a:gdLst>
              <a:gd name="connsiteX0" fmla="*/ 866273 w 1941094"/>
              <a:gd name="connsiteY0" fmla="*/ 80211 h 1989221"/>
              <a:gd name="connsiteX1" fmla="*/ 930442 w 1941094"/>
              <a:gd name="connsiteY1" fmla="*/ 320843 h 1989221"/>
              <a:gd name="connsiteX2" fmla="*/ 1010652 w 1941094"/>
              <a:gd name="connsiteY2" fmla="*/ 529390 h 1989221"/>
              <a:gd name="connsiteX3" fmla="*/ 1138989 w 1941094"/>
              <a:gd name="connsiteY3" fmla="*/ 721895 h 1989221"/>
              <a:gd name="connsiteX4" fmla="*/ 1267326 w 1941094"/>
              <a:gd name="connsiteY4" fmla="*/ 866274 h 1989221"/>
              <a:gd name="connsiteX5" fmla="*/ 1443789 w 1941094"/>
              <a:gd name="connsiteY5" fmla="*/ 994611 h 1989221"/>
              <a:gd name="connsiteX6" fmla="*/ 1604210 w 1941094"/>
              <a:gd name="connsiteY6" fmla="*/ 1074821 h 1989221"/>
              <a:gd name="connsiteX7" fmla="*/ 1780673 w 1941094"/>
              <a:gd name="connsiteY7" fmla="*/ 1090864 h 1989221"/>
              <a:gd name="connsiteX8" fmla="*/ 1941094 w 1941094"/>
              <a:gd name="connsiteY8" fmla="*/ 1122948 h 1989221"/>
              <a:gd name="connsiteX9" fmla="*/ 1941094 w 1941094"/>
              <a:gd name="connsiteY9" fmla="*/ 1989221 h 1989221"/>
              <a:gd name="connsiteX10" fmla="*/ 1796715 w 1941094"/>
              <a:gd name="connsiteY10" fmla="*/ 1973179 h 1989221"/>
              <a:gd name="connsiteX11" fmla="*/ 1507957 w 1941094"/>
              <a:gd name="connsiteY11" fmla="*/ 1941095 h 1989221"/>
              <a:gd name="connsiteX12" fmla="*/ 1138989 w 1941094"/>
              <a:gd name="connsiteY12" fmla="*/ 1828800 h 1989221"/>
              <a:gd name="connsiteX13" fmla="*/ 802105 w 1941094"/>
              <a:gd name="connsiteY13" fmla="*/ 1636295 h 1989221"/>
              <a:gd name="connsiteX14" fmla="*/ 497305 w 1941094"/>
              <a:gd name="connsiteY14" fmla="*/ 1379621 h 1989221"/>
              <a:gd name="connsiteX15" fmla="*/ 320842 w 1941094"/>
              <a:gd name="connsiteY15" fmla="*/ 1106906 h 1989221"/>
              <a:gd name="connsiteX16" fmla="*/ 128336 w 1941094"/>
              <a:gd name="connsiteY16" fmla="*/ 818148 h 1989221"/>
              <a:gd name="connsiteX17" fmla="*/ 64168 w 1941094"/>
              <a:gd name="connsiteY17" fmla="*/ 577516 h 1989221"/>
              <a:gd name="connsiteX18" fmla="*/ 16042 w 1941094"/>
              <a:gd name="connsiteY18" fmla="*/ 224590 h 1989221"/>
              <a:gd name="connsiteX19" fmla="*/ 0 w 1941094"/>
              <a:gd name="connsiteY19" fmla="*/ 48127 h 1989221"/>
              <a:gd name="connsiteX20" fmla="*/ 0 w 1941094"/>
              <a:gd name="connsiteY20" fmla="*/ 0 h 1989221"/>
              <a:gd name="connsiteX21" fmla="*/ 866273 w 1941094"/>
              <a:gd name="connsiteY21" fmla="*/ 80211 h 1989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41094" h="1989221">
                <a:moveTo>
                  <a:pt x="866273" y="80211"/>
                </a:moveTo>
                <a:lnTo>
                  <a:pt x="930442" y="320843"/>
                </a:lnTo>
                <a:lnTo>
                  <a:pt x="1010652" y="529390"/>
                </a:lnTo>
                <a:lnTo>
                  <a:pt x="1138989" y="721895"/>
                </a:lnTo>
                <a:lnTo>
                  <a:pt x="1267326" y="866274"/>
                </a:lnTo>
                <a:lnTo>
                  <a:pt x="1443789" y="994611"/>
                </a:lnTo>
                <a:lnTo>
                  <a:pt x="1604210" y="1074821"/>
                </a:lnTo>
                <a:lnTo>
                  <a:pt x="1780673" y="1090864"/>
                </a:lnTo>
                <a:lnTo>
                  <a:pt x="1941094" y="1122948"/>
                </a:lnTo>
                <a:lnTo>
                  <a:pt x="1941094" y="1989221"/>
                </a:lnTo>
                <a:lnTo>
                  <a:pt x="1796715" y="1973179"/>
                </a:lnTo>
                <a:lnTo>
                  <a:pt x="1507957" y="1941095"/>
                </a:lnTo>
                <a:lnTo>
                  <a:pt x="1138989" y="1828800"/>
                </a:lnTo>
                <a:lnTo>
                  <a:pt x="802105" y="1636295"/>
                </a:lnTo>
                <a:lnTo>
                  <a:pt x="497305" y="1379621"/>
                </a:lnTo>
                <a:lnTo>
                  <a:pt x="320842" y="1106906"/>
                </a:lnTo>
                <a:lnTo>
                  <a:pt x="128336" y="818148"/>
                </a:lnTo>
                <a:lnTo>
                  <a:pt x="64168" y="577516"/>
                </a:lnTo>
                <a:lnTo>
                  <a:pt x="16042" y="224590"/>
                </a:lnTo>
                <a:lnTo>
                  <a:pt x="0" y="48127"/>
                </a:lnTo>
                <a:lnTo>
                  <a:pt x="0" y="0"/>
                </a:lnTo>
                <a:lnTo>
                  <a:pt x="866273" y="80211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4010025" y="3144838"/>
            <a:ext cx="2022475" cy="1939925"/>
          </a:xfrm>
          <a:custGeom>
            <a:avLst/>
            <a:gdLst>
              <a:gd name="connsiteX0" fmla="*/ 1171074 w 2021306"/>
              <a:gd name="connsiteY0" fmla="*/ 0 h 1941094"/>
              <a:gd name="connsiteX1" fmla="*/ 1459832 w 2021306"/>
              <a:gd name="connsiteY1" fmla="*/ 0 h 1941094"/>
              <a:gd name="connsiteX2" fmla="*/ 2021306 w 2021306"/>
              <a:gd name="connsiteY2" fmla="*/ 0 h 1941094"/>
              <a:gd name="connsiteX3" fmla="*/ 2021306 w 2021306"/>
              <a:gd name="connsiteY3" fmla="*/ 304800 h 1941094"/>
              <a:gd name="connsiteX4" fmla="*/ 1957137 w 2021306"/>
              <a:gd name="connsiteY4" fmla="*/ 609600 h 1941094"/>
              <a:gd name="connsiteX5" fmla="*/ 1860885 w 2021306"/>
              <a:gd name="connsiteY5" fmla="*/ 898358 h 1941094"/>
              <a:gd name="connsiteX6" fmla="*/ 1732548 w 2021306"/>
              <a:gd name="connsiteY6" fmla="*/ 1106905 h 1941094"/>
              <a:gd name="connsiteX7" fmla="*/ 1604211 w 2021306"/>
              <a:gd name="connsiteY7" fmla="*/ 1267326 h 1941094"/>
              <a:gd name="connsiteX8" fmla="*/ 1427748 w 2021306"/>
              <a:gd name="connsiteY8" fmla="*/ 1459831 h 1941094"/>
              <a:gd name="connsiteX9" fmla="*/ 1283369 w 2021306"/>
              <a:gd name="connsiteY9" fmla="*/ 1540042 h 1941094"/>
              <a:gd name="connsiteX10" fmla="*/ 1122948 w 2021306"/>
              <a:gd name="connsiteY10" fmla="*/ 1636294 h 1941094"/>
              <a:gd name="connsiteX11" fmla="*/ 978569 w 2021306"/>
              <a:gd name="connsiteY11" fmla="*/ 1748589 h 1941094"/>
              <a:gd name="connsiteX12" fmla="*/ 818148 w 2021306"/>
              <a:gd name="connsiteY12" fmla="*/ 1780673 h 1941094"/>
              <a:gd name="connsiteX13" fmla="*/ 673769 w 2021306"/>
              <a:gd name="connsiteY13" fmla="*/ 1828800 h 1941094"/>
              <a:gd name="connsiteX14" fmla="*/ 673769 w 2021306"/>
              <a:gd name="connsiteY14" fmla="*/ 1828800 h 1941094"/>
              <a:gd name="connsiteX15" fmla="*/ 529390 w 2021306"/>
              <a:gd name="connsiteY15" fmla="*/ 1892968 h 1941094"/>
              <a:gd name="connsiteX16" fmla="*/ 240632 w 2021306"/>
              <a:gd name="connsiteY16" fmla="*/ 1941094 h 1941094"/>
              <a:gd name="connsiteX17" fmla="*/ 64169 w 2021306"/>
              <a:gd name="connsiteY17" fmla="*/ 1925052 h 1941094"/>
              <a:gd name="connsiteX18" fmla="*/ 0 w 2021306"/>
              <a:gd name="connsiteY18" fmla="*/ 1941094 h 1941094"/>
              <a:gd name="connsiteX19" fmla="*/ 0 w 2021306"/>
              <a:gd name="connsiteY19" fmla="*/ 1074821 h 1941094"/>
              <a:gd name="connsiteX20" fmla="*/ 272716 w 2021306"/>
              <a:gd name="connsiteY20" fmla="*/ 1058779 h 1941094"/>
              <a:gd name="connsiteX21" fmla="*/ 401053 w 2021306"/>
              <a:gd name="connsiteY21" fmla="*/ 1010652 h 1941094"/>
              <a:gd name="connsiteX22" fmla="*/ 465221 w 2021306"/>
              <a:gd name="connsiteY22" fmla="*/ 994610 h 1941094"/>
              <a:gd name="connsiteX23" fmla="*/ 465221 w 2021306"/>
              <a:gd name="connsiteY23" fmla="*/ 994610 h 1941094"/>
              <a:gd name="connsiteX24" fmla="*/ 673769 w 2021306"/>
              <a:gd name="connsiteY24" fmla="*/ 898358 h 1941094"/>
              <a:gd name="connsiteX25" fmla="*/ 834190 w 2021306"/>
              <a:gd name="connsiteY25" fmla="*/ 770021 h 1941094"/>
              <a:gd name="connsiteX26" fmla="*/ 946485 w 2021306"/>
              <a:gd name="connsiteY26" fmla="*/ 657726 h 1941094"/>
              <a:gd name="connsiteX27" fmla="*/ 1042737 w 2021306"/>
              <a:gd name="connsiteY27" fmla="*/ 513347 h 1941094"/>
              <a:gd name="connsiteX28" fmla="*/ 1042737 w 2021306"/>
              <a:gd name="connsiteY28" fmla="*/ 513347 h 1941094"/>
              <a:gd name="connsiteX29" fmla="*/ 1122948 w 2021306"/>
              <a:gd name="connsiteY29" fmla="*/ 352926 h 1941094"/>
              <a:gd name="connsiteX30" fmla="*/ 1155032 w 2021306"/>
              <a:gd name="connsiteY30" fmla="*/ 144379 h 1941094"/>
              <a:gd name="connsiteX31" fmla="*/ 1171074 w 2021306"/>
              <a:gd name="connsiteY31" fmla="*/ 0 h 194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021306" h="1941094">
                <a:moveTo>
                  <a:pt x="1171074" y="0"/>
                </a:moveTo>
                <a:lnTo>
                  <a:pt x="1459832" y="0"/>
                </a:lnTo>
                <a:lnTo>
                  <a:pt x="2021306" y="0"/>
                </a:lnTo>
                <a:lnTo>
                  <a:pt x="2021306" y="304800"/>
                </a:lnTo>
                <a:lnTo>
                  <a:pt x="1957137" y="609600"/>
                </a:lnTo>
                <a:lnTo>
                  <a:pt x="1860885" y="898358"/>
                </a:lnTo>
                <a:lnTo>
                  <a:pt x="1732548" y="1106905"/>
                </a:lnTo>
                <a:lnTo>
                  <a:pt x="1604211" y="1267326"/>
                </a:lnTo>
                <a:lnTo>
                  <a:pt x="1427748" y="1459831"/>
                </a:lnTo>
                <a:lnTo>
                  <a:pt x="1283369" y="1540042"/>
                </a:lnTo>
                <a:lnTo>
                  <a:pt x="1122948" y="1636294"/>
                </a:lnTo>
                <a:lnTo>
                  <a:pt x="978569" y="1748589"/>
                </a:lnTo>
                <a:lnTo>
                  <a:pt x="818148" y="1780673"/>
                </a:lnTo>
                <a:cubicBezTo>
                  <a:pt x="684804" y="1830678"/>
                  <a:pt x="735499" y="1828800"/>
                  <a:pt x="673769" y="1828800"/>
                </a:cubicBezTo>
                <a:lnTo>
                  <a:pt x="673769" y="1828800"/>
                </a:lnTo>
                <a:lnTo>
                  <a:pt x="529390" y="1892968"/>
                </a:lnTo>
                <a:lnTo>
                  <a:pt x="240632" y="1941094"/>
                </a:lnTo>
                <a:lnTo>
                  <a:pt x="64169" y="1925052"/>
                </a:lnTo>
                <a:lnTo>
                  <a:pt x="0" y="1941094"/>
                </a:lnTo>
                <a:lnTo>
                  <a:pt x="0" y="1074821"/>
                </a:lnTo>
                <a:lnTo>
                  <a:pt x="272716" y="1058779"/>
                </a:lnTo>
                <a:lnTo>
                  <a:pt x="401053" y="1010652"/>
                </a:lnTo>
                <a:cubicBezTo>
                  <a:pt x="449818" y="992919"/>
                  <a:pt x="433671" y="994610"/>
                  <a:pt x="465221" y="994610"/>
                </a:cubicBezTo>
                <a:lnTo>
                  <a:pt x="465221" y="994610"/>
                </a:lnTo>
                <a:lnTo>
                  <a:pt x="673769" y="898358"/>
                </a:lnTo>
                <a:lnTo>
                  <a:pt x="834190" y="770021"/>
                </a:lnTo>
                <a:lnTo>
                  <a:pt x="946485" y="657726"/>
                </a:lnTo>
                <a:cubicBezTo>
                  <a:pt x="1033645" y="535701"/>
                  <a:pt x="1006123" y="586574"/>
                  <a:pt x="1042737" y="513347"/>
                </a:cubicBezTo>
                <a:lnTo>
                  <a:pt x="1042737" y="513347"/>
                </a:lnTo>
                <a:lnTo>
                  <a:pt x="1122948" y="352926"/>
                </a:lnTo>
                <a:lnTo>
                  <a:pt x="1155032" y="144379"/>
                </a:lnTo>
                <a:lnTo>
                  <a:pt x="1171074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3" name="Straight Connector 92"/>
          <p:cNvCxnSpPr/>
          <p:nvPr/>
        </p:nvCxnSpPr>
        <p:spPr>
          <a:xfrm>
            <a:off x="3384550" y="288925"/>
            <a:ext cx="160338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2197100" y="754063"/>
            <a:ext cx="482600" cy="673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1316038" y="1636713"/>
            <a:ext cx="688975" cy="433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769938" y="2614613"/>
            <a:ext cx="914400" cy="128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722313" y="3576638"/>
            <a:ext cx="946150" cy="128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1122363" y="4395788"/>
            <a:ext cx="850900" cy="481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2085975" y="5092700"/>
            <a:ext cx="56832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3305175" y="5438775"/>
            <a:ext cx="223838" cy="946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 flipV="1">
            <a:off x="4451350" y="5462588"/>
            <a:ext cx="120650" cy="969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5326063" y="5165725"/>
            <a:ext cx="528637" cy="817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flipH="1" flipV="1">
            <a:off x="6048375" y="4459288"/>
            <a:ext cx="817563" cy="577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flipH="1" flipV="1">
            <a:off x="6448425" y="3594100"/>
            <a:ext cx="930275" cy="207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flipH="1">
            <a:off x="4475163" y="257175"/>
            <a:ext cx="112712" cy="801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>
            <a:off x="5326063" y="657225"/>
            <a:ext cx="465137" cy="674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H="1">
            <a:off x="5991225" y="1443038"/>
            <a:ext cx="730250" cy="474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H="1">
            <a:off x="6416675" y="2566988"/>
            <a:ext cx="898525" cy="112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44"/>
          <p:cNvSpPr/>
          <p:nvPr/>
        </p:nvSpPr>
        <p:spPr>
          <a:xfrm>
            <a:off x="3111500" y="995363"/>
            <a:ext cx="931863" cy="528637"/>
          </a:xfrm>
          <a:custGeom>
            <a:avLst/>
            <a:gdLst>
              <a:gd name="connsiteX0" fmla="*/ 882316 w 930443"/>
              <a:gd name="connsiteY0" fmla="*/ 368968 h 529389"/>
              <a:gd name="connsiteX1" fmla="*/ 930443 w 930443"/>
              <a:gd name="connsiteY1" fmla="*/ 0 h 529389"/>
              <a:gd name="connsiteX2" fmla="*/ 545432 w 930443"/>
              <a:gd name="connsiteY2" fmla="*/ 32084 h 529389"/>
              <a:gd name="connsiteX3" fmla="*/ 304800 w 930443"/>
              <a:gd name="connsiteY3" fmla="*/ 96252 h 529389"/>
              <a:gd name="connsiteX4" fmla="*/ 0 w 930443"/>
              <a:gd name="connsiteY4" fmla="*/ 208547 h 529389"/>
              <a:gd name="connsiteX5" fmla="*/ 176464 w 930443"/>
              <a:gd name="connsiteY5" fmla="*/ 529389 h 529389"/>
              <a:gd name="connsiteX6" fmla="*/ 465221 w 930443"/>
              <a:gd name="connsiteY6" fmla="*/ 465221 h 529389"/>
              <a:gd name="connsiteX7" fmla="*/ 818148 w 930443"/>
              <a:gd name="connsiteY7" fmla="*/ 417094 h 529389"/>
              <a:gd name="connsiteX8" fmla="*/ 882316 w 930443"/>
              <a:gd name="connsiteY8" fmla="*/ 368968 h 529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0443" h="529389">
                <a:moveTo>
                  <a:pt x="882316" y="368968"/>
                </a:moveTo>
                <a:lnTo>
                  <a:pt x="930443" y="0"/>
                </a:lnTo>
                <a:lnTo>
                  <a:pt x="545432" y="32084"/>
                </a:lnTo>
                <a:lnTo>
                  <a:pt x="304800" y="96252"/>
                </a:lnTo>
                <a:lnTo>
                  <a:pt x="0" y="208547"/>
                </a:lnTo>
                <a:lnTo>
                  <a:pt x="176464" y="529389"/>
                </a:lnTo>
                <a:lnTo>
                  <a:pt x="465221" y="465221"/>
                </a:lnTo>
                <a:lnTo>
                  <a:pt x="818148" y="417094"/>
                </a:lnTo>
                <a:lnTo>
                  <a:pt x="882316" y="368968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6" name="Freeform 145"/>
          <p:cNvSpPr/>
          <p:nvPr/>
        </p:nvSpPr>
        <p:spPr>
          <a:xfrm rot="16200000">
            <a:off x="1435894" y="3313907"/>
            <a:ext cx="930275" cy="560387"/>
          </a:xfrm>
          <a:custGeom>
            <a:avLst/>
            <a:gdLst>
              <a:gd name="connsiteX0" fmla="*/ 882316 w 930443"/>
              <a:gd name="connsiteY0" fmla="*/ 368968 h 529389"/>
              <a:gd name="connsiteX1" fmla="*/ 930443 w 930443"/>
              <a:gd name="connsiteY1" fmla="*/ 0 h 529389"/>
              <a:gd name="connsiteX2" fmla="*/ 545432 w 930443"/>
              <a:gd name="connsiteY2" fmla="*/ 32084 h 529389"/>
              <a:gd name="connsiteX3" fmla="*/ 304800 w 930443"/>
              <a:gd name="connsiteY3" fmla="*/ 96252 h 529389"/>
              <a:gd name="connsiteX4" fmla="*/ 0 w 930443"/>
              <a:gd name="connsiteY4" fmla="*/ 208547 h 529389"/>
              <a:gd name="connsiteX5" fmla="*/ 176464 w 930443"/>
              <a:gd name="connsiteY5" fmla="*/ 529389 h 529389"/>
              <a:gd name="connsiteX6" fmla="*/ 465221 w 930443"/>
              <a:gd name="connsiteY6" fmla="*/ 465221 h 529389"/>
              <a:gd name="connsiteX7" fmla="*/ 818148 w 930443"/>
              <a:gd name="connsiteY7" fmla="*/ 417094 h 529389"/>
              <a:gd name="connsiteX8" fmla="*/ 882316 w 930443"/>
              <a:gd name="connsiteY8" fmla="*/ 368968 h 529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0443" h="529389">
                <a:moveTo>
                  <a:pt x="882316" y="368968"/>
                </a:moveTo>
                <a:lnTo>
                  <a:pt x="930443" y="0"/>
                </a:lnTo>
                <a:lnTo>
                  <a:pt x="545432" y="32084"/>
                </a:lnTo>
                <a:lnTo>
                  <a:pt x="304800" y="96252"/>
                </a:lnTo>
                <a:lnTo>
                  <a:pt x="0" y="208547"/>
                </a:lnTo>
                <a:lnTo>
                  <a:pt x="176464" y="529389"/>
                </a:lnTo>
                <a:lnTo>
                  <a:pt x="465221" y="465221"/>
                </a:lnTo>
                <a:lnTo>
                  <a:pt x="818148" y="417094"/>
                </a:lnTo>
                <a:lnTo>
                  <a:pt x="882316" y="368968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7" name="Freeform 146"/>
          <p:cNvSpPr/>
          <p:nvPr/>
        </p:nvSpPr>
        <p:spPr>
          <a:xfrm rot="10800000">
            <a:off x="4005263" y="4964113"/>
            <a:ext cx="984250" cy="557212"/>
          </a:xfrm>
          <a:custGeom>
            <a:avLst/>
            <a:gdLst>
              <a:gd name="connsiteX0" fmla="*/ 882316 w 930443"/>
              <a:gd name="connsiteY0" fmla="*/ 368968 h 529389"/>
              <a:gd name="connsiteX1" fmla="*/ 930443 w 930443"/>
              <a:gd name="connsiteY1" fmla="*/ 0 h 529389"/>
              <a:gd name="connsiteX2" fmla="*/ 545432 w 930443"/>
              <a:gd name="connsiteY2" fmla="*/ 32084 h 529389"/>
              <a:gd name="connsiteX3" fmla="*/ 304800 w 930443"/>
              <a:gd name="connsiteY3" fmla="*/ 96252 h 529389"/>
              <a:gd name="connsiteX4" fmla="*/ 0 w 930443"/>
              <a:gd name="connsiteY4" fmla="*/ 208547 h 529389"/>
              <a:gd name="connsiteX5" fmla="*/ 176464 w 930443"/>
              <a:gd name="connsiteY5" fmla="*/ 529389 h 529389"/>
              <a:gd name="connsiteX6" fmla="*/ 465221 w 930443"/>
              <a:gd name="connsiteY6" fmla="*/ 465221 h 529389"/>
              <a:gd name="connsiteX7" fmla="*/ 818148 w 930443"/>
              <a:gd name="connsiteY7" fmla="*/ 417094 h 529389"/>
              <a:gd name="connsiteX8" fmla="*/ 882316 w 930443"/>
              <a:gd name="connsiteY8" fmla="*/ 368968 h 529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0443" h="529389">
                <a:moveTo>
                  <a:pt x="882316" y="368968"/>
                </a:moveTo>
                <a:lnTo>
                  <a:pt x="930443" y="0"/>
                </a:lnTo>
                <a:lnTo>
                  <a:pt x="545432" y="32084"/>
                </a:lnTo>
                <a:lnTo>
                  <a:pt x="304800" y="96252"/>
                </a:lnTo>
                <a:lnTo>
                  <a:pt x="0" y="208547"/>
                </a:lnTo>
                <a:lnTo>
                  <a:pt x="176464" y="529389"/>
                </a:lnTo>
                <a:lnTo>
                  <a:pt x="465221" y="465221"/>
                </a:lnTo>
                <a:lnTo>
                  <a:pt x="818148" y="417094"/>
                </a:lnTo>
                <a:lnTo>
                  <a:pt x="882316" y="368968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8" name="Freeform 147"/>
          <p:cNvSpPr/>
          <p:nvPr/>
        </p:nvSpPr>
        <p:spPr>
          <a:xfrm>
            <a:off x="5849938" y="2325688"/>
            <a:ext cx="658812" cy="820737"/>
          </a:xfrm>
          <a:custGeom>
            <a:avLst/>
            <a:gdLst>
              <a:gd name="connsiteX0" fmla="*/ 658905 w 658905"/>
              <a:gd name="connsiteY0" fmla="*/ 806824 h 820271"/>
              <a:gd name="connsiteX1" fmla="*/ 658905 w 658905"/>
              <a:gd name="connsiteY1" fmla="*/ 806824 h 820271"/>
              <a:gd name="connsiteX2" fmla="*/ 632011 w 658905"/>
              <a:gd name="connsiteY2" fmla="*/ 685800 h 820271"/>
              <a:gd name="connsiteX3" fmla="*/ 605117 w 658905"/>
              <a:gd name="connsiteY3" fmla="*/ 632012 h 820271"/>
              <a:gd name="connsiteX4" fmla="*/ 591670 w 658905"/>
              <a:gd name="connsiteY4" fmla="*/ 537883 h 820271"/>
              <a:gd name="connsiteX5" fmla="*/ 564776 w 658905"/>
              <a:gd name="connsiteY5" fmla="*/ 416859 h 820271"/>
              <a:gd name="connsiteX6" fmla="*/ 551329 w 658905"/>
              <a:gd name="connsiteY6" fmla="*/ 389965 h 820271"/>
              <a:gd name="connsiteX7" fmla="*/ 416858 w 658905"/>
              <a:gd name="connsiteY7" fmla="*/ 0 h 820271"/>
              <a:gd name="connsiteX8" fmla="*/ 0 w 658905"/>
              <a:gd name="connsiteY8" fmla="*/ 121024 h 820271"/>
              <a:gd name="connsiteX9" fmla="*/ 134470 w 658905"/>
              <a:gd name="connsiteY9" fmla="*/ 403412 h 820271"/>
              <a:gd name="connsiteX10" fmla="*/ 201705 w 658905"/>
              <a:gd name="connsiteY10" fmla="*/ 605118 h 820271"/>
              <a:gd name="connsiteX11" fmla="*/ 201705 w 658905"/>
              <a:gd name="connsiteY11" fmla="*/ 820271 h 820271"/>
              <a:gd name="connsiteX12" fmla="*/ 658905 w 658905"/>
              <a:gd name="connsiteY12" fmla="*/ 806824 h 82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58905" h="820271">
                <a:moveTo>
                  <a:pt x="658905" y="806824"/>
                </a:moveTo>
                <a:lnTo>
                  <a:pt x="658905" y="806824"/>
                </a:lnTo>
                <a:cubicBezTo>
                  <a:pt x="649940" y="766483"/>
                  <a:pt x="644164" y="725298"/>
                  <a:pt x="632011" y="685800"/>
                </a:cubicBezTo>
                <a:cubicBezTo>
                  <a:pt x="626116" y="666641"/>
                  <a:pt x="610391" y="651351"/>
                  <a:pt x="605117" y="632012"/>
                </a:cubicBezTo>
                <a:cubicBezTo>
                  <a:pt x="596778" y="601434"/>
                  <a:pt x="596489" y="569209"/>
                  <a:pt x="591670" y="537883"/>
                </a:cubicBezTo>
                <a:cubicBezTo>
                  <a:pt x="571447" y="406433"/>
                  <a:pt x="589156" y="502190"/>
                  <a:pt x="564776" y="416859"/>
                </a:cubicBezTo>
                <a:cubicBezTo>
                  <a:pt x="549155" y="362185"/>
                  <a:pt x="551329" y="340801"/>
                  <a:pt x="551329" y="389965"/>
                </a:cubicBezTo>
                <a:lnTo>
                  <a:pt x="416858" y="0"/>
                </a:lnTo>
                <a:lnTo>
                  <a:pt x="0" y="121024"/>
                </a:lnTo>
                <a:lnTo>
                  <a:pt x="134470" y="403412"/>
                </a:lnTo>
                <a:lnTo>
                  <a:pt x="201705" y="605118"/>
                </a:lnTo>
                <a:lnTo>
                  <a:pt x="201705" y="820271"/>
                </a:lnTo>
                <a:lnTo>
                  <a:pt x="658905" y="806824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0" name="Freeform 149"/>
          <p:cNvSpPr/>
          <p:nvPr/>
        </p:nvSpPr>
        <p:spPr>
          <a:xfrm>
            <a:off x="1789113" y="3859213"/>
            <a:ext cx="873125" cy="941387"/>
          </a:xfrm>
          <a:custGeom>
            <a:avLst/>
            <a:gdLst>
              <a:gd name="connsiteX0" fmla="*/ 376517 w 820270"/>
              <a:gd name="connsiteY0" fmla="*/ 13447 h 874059"/>
              <a:gd name="connsiteX1" fmla="*/ 0 w 820270"/>
              <a:gd name="connsiteY1" fmla="*/ 134471 h 874059"/>
              <a:gd name="connsiteX2" fmla="*/ 174812 w 820270"/>
              <a:gd name="connsiteY2" fmla="*/ 484094 h 874059"/>
              <a:gd name="connsiteX3" fmla="*/ 363070 w 820270"/>
              <a:gd name="connsiteY3" fmla="*/ 739588 h 874059"/>
              <a:gd name="connsiteX4" fmla="*/ 510988 w 820270"/>
              <a:gd name="connsiteY4" fmla="*/ 874059 h 874059"/>
              <a:gd name="connsiteX5" fmla="*/ 591670 w 820270"/>
              <a:gd name="connsiteY5" fmla="*/ 779930 h 874059"/>
              <a:gd name="connsiteX6" fmla="*/ 618565 w 820270"/>
              <a:gd name="connsiteY6" fmla="*/ 753035 h 874059"/>
              <a:gd name="connsiteX7" fmla="*/ 699247 w 820270"/>
              <a:gd name="connsiteY7" fmla="*/ 699247 h 874059"/>
              <a:gd name="connsiteX8" fmla="*/ 739588 w 820270"/>
              <a:gd name="connsiteY8" fmla="*/ 685800 h 874059"/>
              <a:gd name="connsiteX9" fmla="*/ 820270 w 820270"/>
              <a:gd name="connsiteY9" fmla="*/ 632012 h 874059"/>
              <a:gd name="connsiteX10" fmla="*/ 820270 w 820270"/>
              <a:gd name="connsiteY10" fmla="*/ 632012 h 874059"/>
              <a:gd name="connsiteX11" fmla="*/ 591670 w 820270"/>
              <a:gd name="connsiteY11" fmla="*/ 322730 h 874059"/>
              <a:gd name="connsiteX12" fmla="*/ 430306 w 820270"/>
              <a:gd name="connsiteY12" fmla="*/ 0 h 874059"/>
              <a:gd name="connsiteX13" fmla="*/ 376517 w 820270"/>
              <a:gd name="connsiteY13" fmla="*/ 13447 h 874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20270" h="874059">
                <a:moveTo>
                  <a:pt x="376517" y="13447"/>
                </a:moveTo>
                <a:lnTo>
                  <a:pt x="0" y="134471"/>
                </a:lnTo>
                <a:lnTo>
                  <a:pt x="174812" y="484094"/>
                </a:lnTo>
                <a:lnTo>
                  <a:pt x="363070" y="739588"/>
                </a:lnTo>
                <a:lnTo>
                  <a:pt x="510988" y="874059"/>
                </a:lnTo>
                <a:cubicBezTo>
                  <a:pt x="537882" y="842683"/>
                  <a:pt x="564215" y="810817"/>
                  <a:pt x="591670" y="779930"/>
                </a:cubicBezTo>
                <a:cubicBezTo>
                  <a:pt x="600093" y="770454"/>
                  <a:pt x="608422" y="760642"/>
                  <a:pt x="618565" y="753035"/>
                </a:cubicBezTo>
                <a:cubicBezTo>
                  <a:pt x="644423" y="733641"/>
                  <a:pt x="668583" y="709468"/>
                  <a:pt x="699247" y="699247"/>
                </a:cubicBezTo>
                <a:cubicBezTo>
                  <a:pt x="712694" y="694765"/>
                  <a:pt x="727197" y="692684"/>
                  <a:pt x="739588" y="685800"/>
                </a:cubicBezTo>
                <a:cubicBezTo>
                  <a:pt x="767843" y="670103"/>
                  <a:pt x="820270" y="632012"/>
                  <a:pt x="820270" y="632012"/>
                </a:cubicBezTo>
                <a:lnTo>
                  <a:pt x="820270" y="632012"/>
                </a:lnTo>
                <a:lnTo>
                  <a:pt x="591670" y="322730"/>
                </a:lnTo>
                <a:lnTo>
                  <a:pt x="430306" y="0"/>
                </a:lnTo>
                <a:lnTo>
                  <a:pt x="376517" y="13447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1" name="Freeform 150"/>
          <p:cNvSpPr/>
          <p:nvPr/>
        </p:nvSpPr>
        <p:spPr>
          <a:xfrm>
            <a:off x="2325688" y="4559300"/>
            <a:ext cx="901700" cy="752475"/>
          </a:xfrm>
          <a:custGeom>
            <a:avLst/>
            <a:gdLst>
              <a:gd name="connsiteX0" fmla="*/ 309283 w 900953"/>
              <a:gd name="connsiteY0" fmla="*/ 0 h 753035"/>
              <a:gd name="connsiteX1" fmla="*/ 0 w 900953"/>
              <a:gd name="connsiteY1" fmla="*/ 242047 h 753035"/>
              <a:gd name="connsiteX2" fmla="*/ 228600 w 900953"/>
              <a:gd name="connsiteY2" fmla="*/ 416859 h 753035"/>
              <a:gd name="connsiteX3" fmla="*/ 295835 w 900953"/>
              <a:gd name="connsiteY3" fmla="*/ 510988 h 753035"/>
              <a:gd name="connsiteX4" fmla="*/ 551330 w 900953"/>
              <a:gd name="connsiteY4" fmla="*/ 658906 h 753035"/>
              <a:gd name="connsiteX5" fmla="*/ 753035 w 900953"/>
              <a:gd name="connsiteY5" fmla="*/ 753035 h 753035"/>
              <a:gd name="connsiteX6" fmla="*/ 900953 w 900953"/>
              <a:gd name="connsiteY6" fmla="*/ 376518 h 753035"/>
              <a:gd name="connsiteX7" fmla="*/ 551330 w 900953"/>
              <a:gd name="connsiteY7" fmla="*/ 201706 h 753035"/>
              <a:gd name="connsiteX8" fmla="*/ 309283 w 900953"/>
              <a:gd name="connsiteY8" fmla="*/ 0 h 753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0953" h="753035">
                <a:moveTo>
                  <a:pt x="309283" y="0"/>
                </a:moveTo>
                <a:lnTo>
                  <a:pt x="0" y="242047"/>
                </a:lnTo>
                <a:lnTo>
                  <a:pt x="228600" y="416859"/>
                </a:lnTo>
                <a:lnTo>
                  <a:pt x="295835" y="510988"/>
                </a:lnTo>
                <a:lnTo>
                  <a:pt x="551330" y="658906"/>
                </a:lnTo>
                <a:lnTo>
                  <a:pt x="753035" y="753035"/>
                </a:lnTo>
                <a:lnTo>
                  <a:pt x="900953" y="376518"/>
                </a:lnTo>
                <a:lnTo>
                  <a:pt x="551330" y="201706"/>
                </a:lnTo>
                <a:lnTo>
                  <a:pt x="309283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2" name="Freeform 151"/>
          <p:cNvSpPr/>
          <p:nvPr/>
        </p:nvSpPr>
        <p:spPr>
          <a:xfrm>
            <a:off x="3079750" y="4921250"/>
            <a:ext cx="954088" cy="592138"/>
          </a:xfrm>
          <a:custGeom>
            <a:avLst/>
            <a:gdLst>
              <a:gd name="connsiteX0" fmla="*/ 941295 w 954742"/>
              <a:gd name="connsiteY0" fmla="*/ 188258 h 591670"/>
              <a:gd name="connsiteX1" fmla="*/ 954742 w 954742"/>
              <a:gd name="connsiteY1" fmla="*/ 591670 h 591670"/>
              <a:gd name="connsiteX2" fmla="*/ 443753 w 954742"/>
              <a:gd name="connsiteY2" fmla="*/ 524435 h 591670"/>
              <a:gd name="connsiteX3" fmla="*/ 0 w 954742"/>
              <a:gd name="connsiteY3" fmla="*/ 389964 h 591670"/>
              <a:gd name="connsiteX4" fmla="*/ 161365 w 954742"/>
              <a:gd name="connsiteY4" fmla="*/ 0 h 591670"/>
              <a:gd name="connsiteX5" fmla="*/ 336177 w 954742"/>
              <a:gd name="connsiteY5" fmla="*/ 13447 h 591670"/>
              <a:gd name="connsiteX6" fmla="*/ 416859 w 954742"/>
              <a:gd name="connsiteY6" fmla="*/ 80682 h 591670"/>
              <a:gd name="connsiteX7" fmla="*/ 551330 w 954742"/>
              <a:gd name="connsiteY7" fmla="*/ 107576 h 591670"/>
              <a:gd name="connsiteX8" fmla="*/ 605118 w 954742"/>
              <a:gd name="connsiteY8" fmla="*/ 134470 h 591670"/>
              <a:gd name="connsiteX9" fmla="*/ 605118 w 954742"/>
              <a:gd name="connsiteY9" fmla="*/ 134470 h 591670"/>
              <a:gd name="connsiteX10" fmla="*/ 941295 w 954742"/>
              <a:gd name="connsiteY10" fmla="*/ 188258 h 59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4742" h="591670">
                <a:moveTo>
                  <a:pt x="941295" y="188258"/>
                </a:moveTo>
                <a:lnTo>
                  <a:pt x="954742" y="591670"/>
                </a:lnTo>
                <a:lnTo>
                  <a:pt x="443753" y="524435"/>
                </a:lnTo>
                <a:lnTo>
                  <a:pt x="0" y="389964"/>
                </a:lnTo>
                <a:lnTo>
                  <a:pt x="161365" y="0"/>
                </a:lnTo>
                <a:cubicBezTo>
                  <a:pt x="219636" y="4482"/>
                  <a:pt x="278735" y="2677"/>
                  <a:pt x="336177" y="13447"/>
                </a:cubicBezTo>
                <a:cubicBezTo>
                  <a:pt x="366782" y="19185"/>
                  <a:pt x="395165" y="66220"/>
                  <a:pt x="416859" y="80682"/>
                </a:cubicBezTo>
                <a:cubicBezTo>
                  <a:pt x="442463" y="97751"/>
                  <a:pt x="543359" y="106437"/>
                  <a:pt x="551330" y="107576"/>
                </a:cubicBezTo>
                <a:cubicBezTo>
                  <a:pt x="597685" y="123028"/>
                  <a:pt x="581648" y="111000"/>
                  <a:pt x="605118" y="134470"/>
                </a:cubicBezTo>
                <a:lnTo>
                  <a:pt x="605118" y="134470"/>
                </a:lnTo>
                <a:lnTo>
                  <a:pt x="941295" y="18825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" name="Freeform 152"/>
          <p:cNvSpPr/>
          <p:nvPr/>
        </p:nvSpPr>
        <p:spPr>
          <a:xfrm>
            <a:off x="4827588" y="4584700"/>
            <a:ext cx="914400" cy="754063"/>
          </a:xfrm>
          <a:custGeom>
            <a:avLst/>
            <a:gdLst>
              <a:gd name="connsiteX0" fmla="*/ 0 w 914400"/>
              <a:gd name="connsiteY0" fmla="*/ 376518 h 753035"/>
              <a:gd name="connsiteX1" fmla="*/ 161365 w 914400"/>
              <a:gd name="connsiteY1" fmla="*/ 753035 h 753035"/>
              <a:gd name="connsiteX2" fmla="*/ 510988 w 914400"/>
              <a:gd name="connsiteY2" fmla="*/ 564777 h 753035"/>
              <a:gd name="connsiteX3" fmla="*/ 914400 w 914400"/>
              <a:gd name="connsiteY3" fmla="*/ 309282 h 753035"/>
              <a:gd name="connsiteX4" fmla="*/ 672353 w 914400"/>
              <a:gd name="connsiteY4" fmla="*/ 0 h 753035"/>
              <a:gd name="connsiteX5" fmla="*/ 389965 w 914400"/>
              <a:gd name="connsiteY5" fmla="*/ 174812 h 753035"/>
              <a:gd name="connsiteX6" fmla="*/ 0 w 914400"/>
              <a:gd name="connsiteY6" fmla="*/ 376518 h 753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" h="753035">
                <a:moveTo>
                  <a:pt x="0" y="376518"/>
                </a:moveTo>
                <a:lnTo>
                  <a:pt x="161365" y="753035"/>
                </a:lnTo>
                <a:lnTo>
                  <a:pt x="510988" y="564777"/>
                </a:lnTo>
                <a:lnTo>
                  <a:pt x="914400" y="309282"/>
                </a:lnTo>
                <a:lnTo>
                  <a:pt x="672353" y="0"/>
                </a:lnTo>
                <a:lnTo>
                  <a:pt x="389965" y="174812"/>
                </a:lnTo>
                <a:lnTo>
                  <a:pt x="0" y="376518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4" name="Freeform 153"/>
          <p:cNvSpPr/>
          <p:nvPr/>
        </p:nvSpPr>
        <p:spPr>
          <a:xfrm>
            <a:off x="5513388" y="3940175"/>
            <a:ext cx="806450" cy="954088"/>
          </a:xfrm>
          <a:custGeom>
            <a:avLst/>
            <a:gdLst>
              <a:gd name="connsiteX0" fmla="*/ 430306 w 806824"/>
              <a:gd name="connsiteY0" fmla="*/ 0 h 954741"/>
              <a:gd name="connsiteX1" fmla="*/ 430306 w 806824"/>
              <a:gd name="connsiteY1" fmla="*/ 0 h 954741"/>
              <a:gd name="connsiteX2" fmla="*/ 376518 w 806824"/>
              <a:gd name="connsiteY2" fmla="*/ 107577 h 954741"/>
              <a:gd name="connsiteX3" fmla="*/ 349624 w 806824"/>
              <a:gd name="connsiteY3" fmla="*/ 147918 h 954741"/>
              <a:gd name="connsiteX4" fmla="*/ 309282 w 806824"/>
              <a:gd name="connsiteY4" fmla="*/ 215153 h 954741"/>
              <a:gd name="connsiteX5" fmla="*/ 268941 w 806824"/>
              <a:gd name="connsiteY5" fmla="*/ 322730 h 954741"/>
              <a:gd name="connsiteX6" fmla="*/ 268941 w 806824"/>
              <a:gd name="connsiteY6" fmla="*/ 322730 h 954741"/>
              <a:gd name="connsiteX7" fmla="*/ 0 w 806824"/>
              <a:gd name="connsiteY7" fmla="*/ 632012 h 954741"/>
              <a:gd name="connsiteX8" fmla="*/ 201706 w 806824"/>
              <a:gd name="connsiteY8" fmla="*/ 954741 h 954741"/>
              <a:gd name="connsiteX9" fmla="*/ 618565 w 806824"/>
              <a:gd name="connsiteY9" fmla="*/ 510988 h 954741"/>
              <a:gd name="connsiteX10" fmla="*/ 806824 w 806824"/>
              <a:gd name="connsiteY10" fmla="*/ 121024 h 954741"/>
              <a:gd name="connsiteX11" fmla="*/ 430306 w 806824"/>
              <a:gd name="connsiteY11" fmla="*/ 0 h 954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06824" h="954741">
                <a:moveTo>
                  <a:pt x="430306" y="0"/>
                </a:moveTo>
                <a:lnTo>
                  <a:pt x="430306" y="0"/>
                </a:lnTo>
                <a:cubicBezTo>
                  <a:pt x="412377" y="35859"/>
                  <a:pt x="395716" y="72381"/>
                  <a:pt x="376518" y="107577"/>
                </a:cubicBezTo>
                <a:cubicBezTo>
                  <a:pt x="368779" y="121765"/>
                  <a:pt x="356852" y="133463"/>
                  <a:pt x="349624" y="147918"/>
                </a:cubicBezTo>
                <a:cubicBezTo>
                  <a:pt x="314712" y="217741"/>
                  <a:pt x="361813" y="162624"/>
                  <a:pt x="309282" y="215153"/>
                </a:cubicBezTo>
                <a:cubicBezTo>
                  <a:pt x="279219" y="305344"/>
                  <a:pt x="295066" y="270480"/>
                  <a:pt x="268941" y="322730"/>
                </a:cubicBezTo>
                <a:lnTo>
                  <a:pt x="268941" y="322730"/>
                </a:lnTo>
                <a:lnTo>
                  <a:pt x="0" y="632012"/>
                </a:lnTo>
                <a:lnTo>
                  <a:pt x="201706" y="954741"/>
                </a:lnTo>
                <a:lnTo>
                  <a:pt x="618565" y="510988"/>
                </a:lnTo>
                <a:lnTo>
                  <a:pt x="806824" y="121024"/>
                </a:lnTo>
                <a:lnTo>
                  <a:pt x="430306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5" name="Freeform 154"/>
          <p:cNvSpPr/>
          <p:nvPr/>
        </p:nvSpPr>
        <p:spPr>
          <a:xfrm>
            <a:off x="5943600" y="3133725"/>
            <a:ext cx="550863" cy="927100"/>
          </a:xfrm>
          <a:custGeom>
            <a:avLst/>
            <a:gdLst>
              <a:gd name="connsiteX0" fmla="*/ 107576 w 551329"/>
              <a:gd name="connsiteY0" fmla="*/ 0 h 927847"/>
              <a:gd name="connsiteX1" fmla="*/ 107576 w 551329"/>
              <a:gd name="connsiteY1" fmla="*/ 0 h 927847"/>
              <a:gd name="connsiteX2" fmla="*/ 67235 w 551329"/>
              <a:gd name="connsiteY2" fmla="*/ 242047 h 927847"/>
              <a:gd name="connsiteX3" fmla="*/ 53788 w 551329"/>
              <a:gd name="connsiteY3" fmla="*/ 295835 h 927847"/>
              <a:gd name="connsiteX4" fmla="*/ 67235 w 551329"/>
              <a:gd name="connsiteY4" fmla="*/ 389964 h 927847"/>
              <a:gd name="connsiteX5" fmla="*/ 94129 w 551329"/>
              <a:gd name="connsiteY5" fmla="*/ 484094 h 927847"/>
              <a:gd name="connsiteX6" fmla="*/ 94129 w 551329"/>
              <a:gd name="connsiteY6" fmla="*/ 484094 h 927847"/>
              <a:gd name="connsiteX7" fmla="*/ 0 w 551329"/>
              <a:gd name="connsiteY7" fmla="*/ 793376 h 927847"/>
              <a:gd name="connsiteX8" fmla="*/ 403412 w 551329"/>
              <a:gd name="connsiteY8" fmla="*/ 927847 h 927847"/>
              <a:gd name="connsiteX9" fmla="*/ 524435 w 551329"/>
              <a:gd name="connsiteY9" fmla="*/ 470647 h 927847"/>
              <a:gd name="connsiteX10" fmla="*/ 551329 w 551329"/>
              <a:gd name="connsiteY10" fmla="*/ 26894 h 927847"/>
              <a:gd name="connsiteX11" fmla="*/ 107576 w 551329"/>
              <a:gd name="connsiteY11" fmla="*/ 0 h 927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51329" h="927847">
                <a:moveTo>
                  <a:pt x="107576" y="0"/>
                </a:moveTo>
                <a:lnTo>
                  <a:pt x="107576" y="0"/>
                </a:lnTo>
                <a:cubicBezTo>
                  <a:pt x="90451" y="171248"/>
                  <a:pt x="105054" y="90769"/>
                  <a:pt x="67235" y="242047"/>
                </a:cubicBezTo>
                <a:lnTo>
                  <a:pt x="53788" y="295835"/>
                </a:lnTo>
                <a:cubicBezTo>
                  <a:pt x="58270" y="327211"/>
                  <a:pt x="60108" y="359081"/>
                  <a:pt x="67235" y="389964"/>
                </a:cubicBezTo>
                <a:cubicBezTo>
                  <a:pt x="95546" y="512648"/>
                  <a:pt x="94129" y="436329"/>
                  <a:pt x="94129" y="484094"/>
                </a:cubicBezTo>
                <a:lnTo>
                  <a:pt x="94129" y="484094"/>
                </a:lnTo>
                <a:lnTo>
                  <a:pt x="0" y="793376"/>
                </a:lnTo>
                <a:lnTo>
                  <a:pt x="403412" y="927847"/>
                </a:lnTo>
                <a:lnTo>
                  <a:pt x="524435" y="470647"/>
                </a:lnTo>
                <a:lnTo>
                  <a:pt x="551329" y="26894"/>
                </a:lnTo>
                <a:lnTo>
                  <a:pt x="107576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6" name="Freeform 155"/>
          <p:cNvSpPr/>
          <p:nvPr/>
        </p:nvSpPr>
        <p:spPr>
          <a:xfrm>
            <a:off x="5446713" y="1600200"/>
            <a:ext cx="819150" cy="874713"/>
          </a:xfrm>
          <a:custGeom>
            <a:avLst/>
            <a:gdLst>
              <a:gd name="connsiteX0" fmla="*/ 268941 w 820270"/>
              <a:gd name="connsiteY0" fmla="*/ 0 h 874059"/>
              <a:gd name="connsiteX1" fmla="*/ 0 w 820270"/>
              <a:gd name="connsiteY1" fmla="*/ 336176 h 874059"/>
              <a:gd name="connsiteX2" fmla="*/ 430306 w 820270"/>
              <a:gd name="connsiteY2" fmla="*/ 874059 h 874059"/>
              <a:gd name="connsiteX3" fmla="*/ 820270 w 820270"/>
              <a:gd name="connsiteY3" fmla="*/ 712694 h 874059"/>
              <a:gd name="connsiteX4" fmla="*/ 591670 w 820270"/>
              <a:gd name="connsiteY4" fmla="*/ 349624 h 874059"/>
              <a:gd name="connsiteX5" fmla="*/ 268941 w 820270"/>
              <a:gd name="connsiteY5" fmla="*/ 0 h 874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0270" h="874059">
                <a:moveTo>
                  <a:pt x="268941" y="0"/>
                </a:moveTo>
                <a:lnTo>
                  <a:pt x="0" y="336176"/>
                </a:lnTo>
                <a:lnTo>
                  <a:pt x="430306" y="874059"/>
                </a:lnTo>
                <a:lnTo>
                  <a:pt x="820270" y="712694"/>
                </a:lnTo>
                <a:lnTo>
                  <a:pt x="591670" y="349624"/>
                </a:lnTo>
                <a:lnTo>
                  <a:pt x="268941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7" name="Freeform 156"/>
          <p:cNvSpPr/>
          <p:nvPr/>
        </p:nvSpPr>
        <p:spPr>
          <a:xfrm>
            <a:off x="4773613" y="1130300"/>
            <a:ext cx="954087" cy="819150"/>
          </a:xfrm>
          <a:custGeom>
            <a:avLst/>
            <a:gdLst>
              <a:gd name="connsiteX0" fmla="*/ 954741 w 954741"/>
              <a:gd name="connsiteY0" fmla="*/ 443753 h 820271"/>
              <a:gd name="connsiteX1" fmla="*/ 524435 w 954741"/>
              <a:gd name="connsiteY1" fmla="*/ 174812 h 820271"/>
              <a:gd name="connsiteX2" fmla="*/ 121023 w 954741"/>
              <a:gd name="connsiteY2" fmla="*/ 0 h 820271"/>
              <a:gd name="connsiteX3" fmla="*/ 0 w 954741"/>
              <a:gd name="connsiteY3" fmla="*/ 376518 h 820271"/>
              <a:gd name="connsiteX4" fmla="*/ 336176 w 954741"/>
              <a:gd name="connsiteY4" fmla="*/ 591671 h 820271"/>
              <a:gd name="connsiteX5" fmla="*/ 685800 w 954741"/>
              <a:gd name="connsiteY5" fmla="*/ 820271 h 820271"/>
              <a:gd name="connsiteX6" fmla="*/ 954741 w 954741"/>
              <a:gd name="connsiteY6" fmla="*/ 443753 h 82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4741" h="820271">
                <a:moveTo>
                  <a:pt x="954741" y="443753"/>
                </a:moveTo>
                <a:lnTo>
                  <a:pt x="524435" y="174812"/>
                </a:lnTo>
                <a:lnTo>
                  <a:pt x="121023" y="0"/>
                </a:lnTo>
                <a:lnTo>
                  <a:pt x="0" y="376518"/>
                </a:lnTo>
                <a:lnTo>
                  <a:pt x="336176" y="591671"/>
                </a:lnTo>
                <a:lnTo>
                  <a:pt x="685800" y="820271"/>
                </a:lnTo>
                <a:lnTo>
                  <a:pt x="954741" y="443753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8" name="Freeform 157"/>
          <p:cNvSpPr/>
          <p:nvPr/>
        </p:nvSpPr>
        <p:spPr>
          <a:xfrm rot="21210410">
            <a:off x="4005263" y="927100"/>
            <a:ext cx="903287" cy="1169988"/>
          </a:xfrm>
          <a:custGeom>
            <a:avLst/>
            <a:gdLst>
              <a:gd name="connsiteX0" fmla="*/ 28930 w 902988"/>
              <a:gd name="connsiteY0" fmla="*/ 0 h 797180"/>
              <a:gd name="connsiteX1" fmla="*/ 28930 w 902988"/>
              <a:gd name="connsiteY1" fmla="*/ 0 h 797180"/>
              <a:gd name="connsiteX2" fmla="*/ 15483 w 902988"/>
              <a:gd name="connsiteY2" fmla="*/ 121024 h 797180"/>
              <a:gd name="connsiteX3" fmla="*/ 2036 w 902988"/>
              <a:gd name="connsiteY3" fmla="*/ 363071 h 797180"/>
              <a:gd name="connsiteX4" fmla="*/ 2036 w 902988"/>
              <a:gd name="connsiteY4" fmla="*/ 363071 h 797180"/>
              <a:gd name="connsiteX5" fmla="*/ 795412 w 902988"/>
              <a:gd name="connsiteY5" fmla="*/ 524436 h 797180"/>
              <a:gd name="connsiteX6" fmla="*/ 902988 w 902988"/>
              <a:gd name="connsiteY6" fmla="*/ 188259 h 797180"/>
              <a:gd name="connsiteX7" fmla="*/ 499577 w 902988"/>
              <a:gd name="connsiteY7" fmla="*/ 67236 h 797180"/>
              <a:gd name="connsiteX8" fmla="*/ 28930 w 902988"/>
              <a:gd name="connsiteY8" fmla="*/ 0 h 79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2988" h="797180">
                <a:moveTo>
                  <a:pt x="28930" y="0"/>
                </a:moveTo>
                <a:lnTo>
                  <a:pt x="28930" y="0"/>
                </a:lnTo>
                <a:cubicBezTo>
                  <a:pt x="24448" y="40341"/>
                  <a:pt x="17414" y="80480"/>
                  <a:pt x="15483" y="121024"/>
                </a:cubicBezTo>
                <a:cubicBezTo>
                  <a:pt x="0" y="446179"/>
                  <a:pt x="2036" y="797180"/>
                  <a:pt x="2036" y="363071"/>
                </a:cubicBezTo>
                <a:lnTo>
                  <a:pt x="2036" y="363071"/>
                </a:lnTo>
                <a:lnTo>
                  <a:pt x="795412" y="524436"/>
                </a:lnTo>
                <a:lnTo>
                  <a:pt x="902988" y="188259"/>
                </a:lnTo>
                <a:lnTo>
                  <a:pt x="499577" y="67236"/>
                </a:lnTo>
                <a:lnTo>
                  <a:pt x="2893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3994150" y="1395413"/>
            <a:ext cx="2038350" cy="1765300"/>
          </a:xfrm>
          <a:custGeom>
            <a:avLst/>
            <a:gdLst>
              <a:gd name="connsiteX0" fmla="*/ 0 w 2037348"/>
              <a:gd name="connsiteY0" fmla="*/ 0 h 1764632"/>
              <a:gd name="connsiteX1" fmla="*/ 336884 w 2037348"/>
              <a:gd name="connsiteY1" fmla="*/ 16042 h 1764632"/>
              <a:gd name="connsiteX2" fmla="*/ 770021 w 2037348"/>
              <a:gd name="connsiteY2" fmla="*/ 144379 h 1764632"/>
              <a:gd name="connsiteX3" fmla="*/ 1042737 w 2037348"/>
              <a:gd name="connsiteY3" fmla="*/ 256674 h 1764632"/>
              <a:gd name="connsiteX4" fmla="*/ 1363579 w 2037348"/>
              <a:gd name="connsiteY4" fmla="*/ 465221 h 1764632"/>
              <a:gd name="connsiteX5" fmla="*/ 1588169 w 2037348"/>
              <a:gd name="connsiteY5" fmla="*/ 673769 h 1764632"/>
              <a:gd name="connsiteX6" fmla="*/ 1748590 w 2037348"/>
              <a:gd name="connsiteY6" fmla="*/ 898358 h 1764632"/>
              <a:gd name="connsiteX7" fmla="*/ 1892969 w 2037348"/>
              <a:gd name="connsiteY7" fmla="*/ 1138990 h 1764632"/>
              <a:gd name="connsiteX8" fmla="*/ 1989221 w 2037348"/>
              <a:gd name="connsiteY8" fmla="*/ 1347537 h 1764632"/>
              <a:gd name="connsiteX9" fmla="*/ 2037348 w 2037348"/>
              <a:gd name="connsiteY9" fmla="*/ 1572126 h 1764632"/>
              <a:gd name="connsiteX10" fmla="*/ 2037348 w 2037348"/>
              <a:gd name="connsiteY10" fmla="*/ 1748590 h 1764632"/>
              <a:gd name="connsiteX11" fmla="*/ 1171074 w 2037348"/>
              <a:gd name="connsiteY11" fmla="*/ 1764632 h 1764632"/>
              <a:gd name="connsiteX12" fmla="*/ 1122948 w 2037348"/>
              <a:gd name="connsiteY12" fmla="*/ 1491916 h 1764632"/>
              <a:gd name="connsiteX13" fmla="*/ 1026695 w 2037348"/>
              <a:gd name="connsiteY13" fmla="*/ 1251284 h 1764632"/>
              <a:gd name="connsiteX14" fmla="*/ 914400 w 2037348"/>
              <a:gd name="connsiteY14" fmla="*/ 1090863 h 1764632"/>
              <a:gd name="connsiteX15" fmla="*/ 802105 w 2037348"/>
              <a:gd name="connsiteY15" fmla="*/ 962526 h 1764632"/>
              <a:gd name="connsiteX16" fmla="*/ 657727 w 2037348"/>
              <a:gd name="connsiteY16" fmla="*/ 866274 h 1764632"/>
              <a:gd name="connsiteX17" fmla="*/ 481263 w 2037348"/>
              <a:gd name="connsiteY17" fmla="*/ 770021 h 1764632"/>
              <a:gd name="connsiteX18" fmla="*/ 288758 w 2037348"/>
              <a:gd name="connsiteY18" fmla="*/ 721895 h 1764632"/>
              <a:gd name="connsiteX19" fmla="*/ 176463 w 2037348"/>
              <a:gd name="connsiteY19" fmla="*/ 689811 h 1764632"/>
              <a:gd name="connsiteX20" fmla="*/ 0 w 2037348"/>
              <a:gd name="connsiteY20" fmla="*/ 721895 h 1764632"/>
              <a:gd name="connsiteX21" fmla="*/ 0 w 2037348"/>
              <a:gd name="connsiteY21" fmla="*/ 0 h 1764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037348" h="1764632">
                <a:moveTo>
                  <a:pt x="0" y="0"/>
                </a:moveTo>
                <a:lnTo>
                  <a:pt x="336884" y="16042"/>
                </a:lnTo>
                <a:lnTo>
                  <a:pt x="770021" y="144379"/>
                </a:lnTo>
                <a:lnTo>
                  <a:pt x="1042737" y="256674"/>
                </a:lnTo>
                <a:lnTo>
                  <a:pt x="1363579" y="465221"/>
                </a:lnTo>
                <a:lnTo>
                  <a:pt x="1588169" y="673769"/>
                </a:lnTo>
                <a:lnTo>
                  <a:pt x="1748590" y="898358"/>
                </a:lnTo>
                <a:lnTo>
                  <a:pt x="1892969" y="1138990"/>
                </a:lnTo>
                <a:lnTo>
                  <a:pt x="1989221" y="1347537"/>
                </a:lnTo>
                <a:lnTo>
                  <a:pt x="2037348" y="1572126"/>
                </a:lnTo>
                <a:lnTo>
                  <a:pt x="2037348" y="1748590"/>
                </a:lnTo>
                <a:lnTo>
                  <a:pt x="1171074" y="1764632"/>
                </a:lnTo>
                <a:lnTo>
                  <a:pt x="1122948" y="1491916"/>
                </a:lnTo>
                <a:lnTo>
                  <a:pt x="1026695" y="1251284"/>
                </a:lnTo>
                <a:lnTo>
                  <a:pt x="914400" y="1090863"/>
                </a:lnTo>
                <a:lnTo>
                  <a:pt x="802105" y="962526"/>
                </a:lnTo>
                <a:lnTo>
                  <a:pt x="657727" y="866274"/>
                </a:lnTo>
                <a:lnTo>
                  <a:pt x="481263" y="770021"/>
                </a:lnTo>
                <a:lnTo>
                  <a:pt x="288758" y="721895"/>
                </a:lnTo>
                <a:lnTo>
                  <a:pt x="176463" y="689811"/>
                </a:lnTo>
                <a:lnTo>
                  <a:pt x="0" y="721895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1" name="Freeform 160"/>
          <p:cNvSpPr/>
          <p:nvPr/>
        </p:nvSpPr>
        <p:spPr>
          <a:xfrm>
            <a:off x="2312988" y="1182688"/>
            <a:ext cx="981075" cy="793750"/>
          </a:xfrm>
          <a:custGeom>
            <a:avLst/>
            <a:gdLst>
              <a:gd name="connsiteX0" fmla="*/ 779930 w 981635"/>
              <a:gd name="connsiteY0" fmla="*/ 0 h 793377"/>
              <a:gd name="connsiteX1" fmla="*/ 336177 w 981635"/>
              <a:gd name="connsiteY1" fmla="*/ 268941 h 793377"/>
              <a:gd name="connsiteX2" fmla="*/ 0 w 981635"/>
              <a:gd name="connsiteY2" fmla="*/ 524435 h 793377"/>
              <a:gd name="connsiteX3" fmla="*/ 295835 w 981635"/>
              <a:gd name="connsiteY3" fmla="*/ 793377 h 793377"/>
              <a:gd name="connsiteX4" fmla="*/ 618565 w 981635"/>
              <a:gd name="connsiteY4" fmla="*/ 578224 h 793377"/>
              <a:gd name="connsiteX5" fmla="*/ 981635 w 981635"/>
              <a:gd name="connsiteY5" fmla="*/ 336177 h 793377"/>
              <a:gd name="connsiteX6" fmla="*/ 874059 w 981635"/>
              <a:gd name="connsiteY6" fmla="*/ 147918 h 793377"/>
              <a:gd name="connsiteX7" fmla="*/ 833718 w 981635"/>
              <a:gd name="connsiteY7" fmla="*/ 121024 h 793377"/>
              <a:gd name="connsiteX8" fmla="*/ 779930 w 981635"/>
              <a:gd name="connsiteY8" fmla="*/ 0 h 79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1635" h="793377">
                <a:moveTo>
                  <a:pt x="779930" y="0"/>
                </a:moveTo>
                <a:lnTo>
                  <a:pt x="336177" y="268941"/>
                </a:lnTo>
                <a:lnTo>
                  <a:pt x="0" y="524435"/>
                </a:lnTo>
                <a:lnTo>
                  <a:pt x="295835" y="793377"/>
                </a:lnTo>
                <a:lnTo>
                  <a:pt x="618565" y="578224"/>
                </a:lnTo>
                <a:lnTo>
                  <a:pt x="981635" y="336177"/>
                </a:lnTo>
                <a:cubicBezTo>
                  <a:pt x="972329" y="317565"/>
                  <a:pt x="902570" y="166925"/>
                  <a:pt x="874059" y="147918"/>
                </a:cubicBezTo>
                <a:lnTo>
                  <a:pt x="833718" y="121024"/>
                </a:lnTo>
                <a:cubicBezTo>
                  <a:pt x="803655" y="30833"/>
                  <a:pt x="819502" y="65697"/>
                  <a:pt x="779930" y="0"/>
                </a:cubicBez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3" name="Freeform 162"/>
          <p:cNvSpPr/>
          <p:nvPr/>
        </p:nvSpPr>
        <p:spPr>
          <a:xfrm>
            <a:off x="1841500" y="1708150"/>
            <a:ext cx="781050" cy="806450"/>
          </a:xfrm>
          <a:custGeom>
            <a:avLst/>
            <a:gdLst>
              <a:gd name="connsiteX0" fmla="*/ 443753 w 779929"/>
              <a:gd name="connsiteY0" fmla="*/ 0 h 806824"/>
              <a:gd name="connsiteX1" fmla="*/ 161365 w 779929"/>
              <a:gd name="connsiteY1" fmla="*/ 376518 h 806824"/>
              <a:gd name="connsiteX2" fmla="*/ 0 w 779929"/>
              <a:gd name="connsiteY2" fmla="*/ 685800 h 806824"/>
              <a:gd name="connsiteX3" fmla="*/ 403412 w 779929"/>
              <a:gd name="connsiteY3" fmla="*/ 806824 h 806824"/>
              <a:gd name="connsiteX4" fmla="*/ 564777 w 779929"/>
              <a:gd name="connsiteY4" fmla="*/ 497542 h 806824"/>
              <a:gd name="connsiteX5" fmla="*/ 779929 w 779929"/>
              <a:gd name="connsiteY5" fmla="*/ 282389 h 806824"/>
              <a:gd name="connsiteX6" fmla="*/ 443753 w 779929"/>
              <a:gd name="connsiteY6" fmla="*/ 0 h 806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9929" h="806824">
                <a:moveTo>
                  <a:pt x="443753" y="0"/>
                </a:moveTo>
                <a:lnTo>
                  <a:pt x="161365" y="376518"/>
                </a:lnTo>
                <a:lnTo>
                  <a:pt x="0" y="685800"/>
                </a:lnTo>
                <a:lnTo>
                  <a:pt x="403412" y="806824"/>
                </a:lnTo>
                <a:lnTo>
                  <a:pt x="564777" y="497542"/>
                </a:lnTo>
                <a:lnTo>
                  <a:pt x="779929" y="282389"/>
                </a:lnTo>
                <a:lnTo>
                  <a:pt x="443753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5" name="Freeform 164"/>
          <p:cNvSpPr/>
          <p:nvPr/>
        </p:nvSpPr>
        <p:spPr>
          <a:xfrm>
            <a:off x="1639888" y="2379663"/>
            <a:ext cx="579437" cy="781050"/>
          </a:xfrm>
          <a:custGeom>
            <a:avLst/>
            <a:gdLst>
              <a:gd name="connsiteX0" fmla="*/ 578224 w 578224"/>
              <a:gd name="connsiteY0" fmla="*/ 134471 h 779930"/>
              <a:gd name="connsiteX1" fmla="*/ 174812 w 578224"/>
              <a:gd name="connsiteY1" fmla="*/ 0 h 779930"/>
              <a:gd name="connsiteX2" fmla="*/ 53788 w 578224"/>
              <a:gd name="connsiteY2" fmla="*/ 363071 h 779930"/>
              <a:gd name="connsiteX3" fmla="*/ 0 w 578224"/>
              <a:gd name="connsiteY3" fmla="*/ 779930 h 779930"/>
              <a:gd name="connsiteX4" fmla="*/ 430306 w 578224"/>
              <a:gd name="connsiteY4" fmla="*/ 779930 h 779930"/>
              <a:gd name="connsiteX5" fmla="*/ 497541 w 578224"/>
              <a:gd name="connsiteY5" fmla="*/ 430306 h 779930"/>
              <a:gd name="connsiteX6" fmla="*/ 578224 w 578224"/>
              <a:gd name="connsiteY6" fmla="*/ 134471 h 779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8224" h="779930">
                <a:moveTo>
                  <a:pt x="578224" y="134471"/>
                </a:moveTo>
                <a:lnTo>
                  <a:pt x="174812" y="0"/>
                </a:lnTo>
                <a:lnTo>
                  <a:pt x="53788" y="363071"/>
                </a:lnTo>
                <a:lnTo>
                  <a:pt x="0" y="779930"/>
                </a:lnTo>
                <a:lnTo>
                  <a:pt x="430306" y="779930"/>
                </a:lnTo>
                <a:lnTo>
                  <a:pt x="497541" y="430306"/>
                </a:lnTo>
                <a:lnTo>
                  <a:pt x="578224" y="13447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71" name="Straight Connector 170"/>
          <p:cNvCxnSpPr/>
          <p:nvPr/>
        </p:nvCxnSpPr>
        <p:spPr>
          <a:xfrm>
            <a:off x="3697288" y="215900"/>
            <a:ext cx="95250" cy="819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3038475" y="390525"/>
            <a:ext cx="309563" cy="819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2433638" y="592138"/>
            <a:ext cx="444500" cy="739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>
            <a:off x="1909763" y="941388"/>
            <a:ext cx="577850" cy="604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1425575" y="1411288"/>
            <a:ext cx="712788" cy="484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1116013" y="1828800"/>
            <a:ext cx="806450" cy="403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>
            <a:off x="847725" y="2366963"/>
            <a:ext cx="9271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>
            <a:off x="739775" y="2878138"/>
            <a:ext cx="927100" cy="66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H="1">
            <a:off x="4262438" y="215900"/>
            <a:ext cx="26987" cy="779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H="1">
            <a:off x="4665663" y="349250"/>
            <a:ext cx="188912" cy="754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H="1">
            <a:off x="5122863" y="511175"/>
            <a:ext cx="363537" cy="725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H="1">
            <a:off x="5499100" y="806450"/>
            <a:ext cx="552450" cy="646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H="1">
            <a:off x="5889625" y="1209675"/>
            <a:ext cx="619125" cy="579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 flipV="1">
            <a:off x="6159500" y="1774825"/>
            <a:ext cx="792163" cy="322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flipV="1">
            <a:off x="6319838" y="2312988"/>
            <a:ext cx="928687" cy="214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>
            <a:stCxn id="148" idx="4"/>
          </p:cNvCxnSpPr>
          <p:nvPr/>
        </p:nvCxnSpPr>
        <p:spPr>
          <a:xfrm>
            <a:off x="6440488" y="2863850"/>
            <a:ext cx="9413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>
            <a:off x="6494463" y="3389313"/>
            <a:ext cx="928687" cy="66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6427788" y="3859213"/>
            <a:ext cx="900112" cy="2682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 flipH="1" flipV="1">
            <a:off x="6211888" y="4303713"/>
            <a:ext cx="835025" cy="430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flipH="1" flipV="1">
            <a:off x="5943600" y="4706938"/>
            <a:ext cx="673100" cy="671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H="1" flipV="1">
            <a:off x="5526088" y="5041900"/>
            <a:ext cx="552450" cy="808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flipH="1" flipV="1">
            <a:off x="5164138" y="5297488"/>
            <a:ext cx="403225" cy="862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>
            <a:endCxn id="147" idx="3"/>
          </p:cNvCxnSpPr>
          <p:nvPr/>
        </p:nvCxnSpPr>
        <p:spPr>
          <a:xfrm flipH="1" flipV="1">
            <a:off x="4667250" y="5421313"/>
            <a:ext cx="254000" cy="952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flipH="1" flipV="1">
            <a:off x="4235450" y="5513388"/>
            <a:ext cx="80963" cy="954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3670300" y="5499100"/>
            <a:ext cx="122238" cy="955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flipV="1">
            <a:off x="2971800" y="5405438"/>
            <a:ext cx="322263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endCxn id="151" idx="4"/>
          </p:cNvCxnSpPr>
          <p:nvPr/>
        </p:nvCxnSpPr>
        <p:spPr>
          <a:xfrm flipV="1">
            <a:off x="2379663" y="5218113"/>
            <a:ext cx="498475" cy="846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 flipV="1">
            <a:off x="1774825" y="4908550"/>
            <a:ext cx="673100" cy="739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 flipV="1">
            <a:off x="1263650" y="4559300"/>
            <a:ext cx="833438" cy="536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 flipV="1">
            <a:off x="941388" y="4208463"/>
            <a:ext cx="927100" cy="403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>
            <a:endCxn id="146" idx="3"/>
          </p:cNvCxnSpPr>
          <p:nvPr/>
        </p:nvCxnSpPr>
        <p:spPr>
          <a:xfrm flipV="1">
            <a:off x="752475" y="3754438"/>
            <a:ext cx="969963" cy="252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V="1">
            <a:off x="685800" y="3375025"/>
            <a:ext cx="968375" cy="93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Freeform 239"/>
          <p:cNvSpPr/>
          <p:nvPr/>
        </p:nvSpPr>
        <p:spPr>
          <a:xfrm>
            <a:off x="3738563" y="523875"/>
            <a:ext cx="309562" cy="484188"/>
          </a:xfrm>
          <a:custGeom>
            <a:avLst/>
            <a:gdLst>
              <a:gd name="connsiteX0" fmla="*/ 295836 w 309283"/>
              <a:gd name="connsiteY0" fmla="*/ 0 h 484094"/>
              <a:gd name="connsiteX1" fmla="*/ 309283 w 309283"/>
              <a:gd name="connsiteY1" fmla="*/ 484094 h 484094"/>
              <a:gd name="connsiteX2" fmla="*/ 53789 w 309283"/>
              <a:gd name="connsiteY2" fmla="*/ 484094 h 484094"/>
              <a:gd name="connsiteX3" fmla="*/ 0 w 309283"/>
              <a:gd name="connsiteY3" fmla="*/ 0 h 484094"/>
              <a:gd name="connsiteX4" fmla="*/ 295836 w 309283"/>
              <a:gd name="connsiteY4" fmla="*/ 0 h 484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283" h="484094">
                <a:moveTo>
                  <a:pt x="295836" y="0"/>
                </a:moveTo>
                <a:lnTo>
                  <a:pt x="309283" y="484094"/>
                </a:lnTo>
                <a:lnTo>
                  <a:pt x="53789" y="484094"/>
                </a:lnTo>
                <a:lnTo>
                  <a:pt x="0" y="0"/>
                </a:lnTo>
                <a:lnTo>
                  <a:pt x="295836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1" name="Freeform 240"/>
          <p:cNvSpPr/>
          <p:nvPr/>
        </p:nvSpPr>
        <p:spPr>
          <a:xfrm>
            <a:off x="3455988" y="523875"/>
            <a:ext cx="355600" cy="525463"/>
          </a:xfrm>
          <a:custGeom>
            <a:avLst/>
            <a:gdLst>
              <a:gd name="connsiteX0" fmla="*/ 268941 w 355363"/>
              <a:gd name="connsiteY0" fmla="*/ 0 h 524436"/>
              <a:gd name="connsiteX1" fmla="*/ 268941 w 355363"/>
              <a:gd name="connsiteY1" fmla="*/ 0 h 524436"/>
              <a:gd name="connsiteX2" fmla="*/ 295835 w 355363"/>
              <a:gd name="connsiteY2" fmla="*/ 295836 h 524436"/>
              <a:gd name="connsiteX3" fmla="*/ 309282 w 355363"/>
              <a:gd name="connsiteY3" fmla="*/ 349624 h 524436"/>
              <a:gd name="connsiteX4" fmla="*/ 322730 w 355363"/>
              <a:gd name="connsiteY4" fmla="*/ 430306 h 524436"/>
              <a:gd name="connsiteX5" fmla="*/ 322730 w 355363"/>
              <a:gd name="connsiteY5" fmla="*/ 484094 h 524436"/>
              <a:gd name="connsiteX6" fmla="*/ 94130 w 355363"/>
              <a:gd name="connsiteY6" fmla="*/ 524436 h 524436"/>
              <a:gd name="connsiteX7" fmla="*/ 0 w 355363"/>
              <a:gd name="connsiteY7" fmla="*/ 40341 h 524436"/>
              <a:gd name="connsiteX8" fmla="*/ 268941 w 355363"/>
              <a:gd name="connsiteY8" fmla="*/ 0 h 524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363" h="524436">
                <a:moveTo>
                  <a:pt x="268941" y="0"/>
                </a:moveTo>
                <a:lnTo>
                  <a:pt x="268941" y="0"/>
                </a:lnTo>
                <a:cubicBezTo>
                  <a:pt x="278036" y="145528"/>
                  <a:pt x="272871" y="181017"/>
                  <a:pt x="295835" y="295836"/>
                </a:cubicBezTo>
                <a:cubicBezTo>
                  <a:pt x="299459" y="313958"/>
                  <a:pt x="305657" y="331502"/>
                  <a:pt x="309282" y="349624"/>
                </a:cubicBezTo>
                <a:cubicBezTo>
                  <a:pt x="314629" y="376360"/>
                  <a:pt x="317383" y="403570"/>
                  <a:pt x="322730" y="430306"/>
                </a:cubicBezTo>
                <a:cubicBezTo>
                  <a:pt x="334358" y="488443"/>
                  <a:pt x="355363" y="484094"/>
                  <a:pt x="322730" y="484094"/>
                </a:cubicBezTo>
                <a:lnTo>
                  <a:pt x="94130" y="524436"/>
                </a:lnTo>
                <a:lnTo>
                  <a:pt x="0" y="40341"/>
                </a:lnTo>
                <a:lnTo>
                  <a:pt x="268941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2" name="Freeform 241"/>
          <p:cNvSpPr/>
          <p:nvPr/>
        </p:nvSpPr>
        <p:spPr>
          <a:xfrm>
            <a:off x="3146425" y="577850"/>
            <a:ext cx="403225" cy="577850"/>
          </a:xfrm>
          <a:custGeom>
            <a:avLst/>
            <a:gdLst>
              <a:gd name="connsiteX0" fmla="*/ 0 w 403412"/>
              <a:gd name="connsiteY0" fmla="*/ 107576 h 578223"/>
              <a:gd name="connsiteX1" fmla="*/ 0 w 403412"/>
              <a:gd name="connsiteY1" fmla="*/ 107576 h 578223"/>
              <a:gd name="connsiteX2" fmla="*/ 26894 w 403412"/>
              <a:gd name="connsiteY2" fmla="*/ 242047 h 578223"/>
              <a:gd name="connsiteX3" fmla="*/ 40341 w 403412"/>
              <a:gd name="connsiteY3" fmla="*/ 322729 h 578223"/>
              <a:gd name="connsiteX4" fmla="*/ 67235 w 403412"/>
              <a:gd name="connsiteY4" fmla="*/ 376517 h 578223"/>
              <a:gd name="connsiteX5" fmla="*/ 80682 w 403412"/>
              <a:gd name="connsiteY5" fmla="*/ 416858 h 578223"/>
              <a:gd name="connsiteX6" fmla="*/ 107576 w 403412"/>
              <a:gd name="connsiteY6" fmla="*/ 457200 h 578223"/>
              <a:gd name="connsiteX7" fmla="*/ 134470 w 403412"/>
              <a:gd name="connsiteY7" fmla="*/ 537882 h 578223"/>
              <a:gd name="connsiteX8" fmla="*/ 188259 w 403412"/>
              <a:gd name="connsiteY8" fmla="*/ 578223 h 578223"/>
              <a:gd name="connsiteX9" fmla="*/ 403412 w 403412"/>
              <a:gd name="connsiteY9" fmla="*/ 484094 h 578223"/>
              <a:gd name="connsiteX10" fmla="*/ 349623 w 403412"/>
              <a:gd name="connsiteY10" fmla="*/ 282388 h 578223"/>
              <a:gd name="connsiteX11" fmla="*/ 322729 w 403412"/>
              <a:gd name="connsiteY11" fmla="*/ 201705 h 578223"/>
              <a:gd name="connsiteX12" fmla="*/ 309282 w 403412"/>
              <a:gd name="connsiteY12" fmla="*/ 147917 h 578223"/>
              <a:gd name="connsiteX13" fmla="*/ 309282 w 403412"/>
              <a:gd name="connsiteY13" fmla="*/ 0 h 578223"/>
              <a:gd name="connsiteX14" fmla="*/ 309282 w 403412"/>
              <a:gd name="connsiteY14" fmla="*/ 0 h 578223"/>
              <a:gd name="connsiteX15" fmla="*/ 188259 w 403412"/>
              <a:gd name="connsiteY15" fmla="*/ 53788 h 578223"/>
              <a:gd name="connsiteX16" fmla="*/ 147917 w 403412"/>
              <a:gd name="connsiteY16" fmla="*/ 67235 h 578223"/>
              <a:gd name="connsiteX17" fmla="*/ 107576 w 403412"/>
              <a:gd name="connsiteY17" fmla="*/ 94129 h 578223"/>
              <a:gd name="connsiteX18" fmla="*/ 0 w 403412"/>
              <a:gd name="connsiteY18" fmla="*/ 107576 h 578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03412" h="578223">
                <a:moveTo>
                  <a:pt x="0" y="107576"/>
                </a:moveTo>
                <a:lnTo>
                  <a:pt x="0" y="107576"/>
                </a:lnTo>
                <a:cubicBezTo>
                  <a:pt x="8965" y="152400"/>
                  <a:pt x="18470" y="197119"/>
                  <a:pt x="26894" y="242047"/>
                </a:cubicBezTo>
                <a:cubicBezTo>
                  <a:pt x="31919" y="268845"/>
                  <a:pt x="32506" y="296614"/>
                  <a:pt x="40341" y="322729"/>
                </a:cubicBezTo>
                <a:cubicBezTo>
                  <a:pt x="46101" y="341929"/>
                  <a:pt x="59339" y="358092"/>
                  <a:pt x="67235" y="376517"/>
                </a:cubicBezTo>
                <a:cubicBezTo>
                  <a:pt x="72819" y="389545"/>
                  <a:pt x="74343" y="404180"/>
                  <a:pt x="80682" y="416858"/>
                </a:cubicBezTo>
                <a:cubicBezTo>
                  <a:pt x="87910" y="431313"/>
                  <a:pt x="101012" y="442431"/>
                  <a:pt x="107576" y="457200"/>
                </a:cubicBezTo>
                <a:cubicBezTo>
                  <a:pt x="119089" y="483105"/>
                  <a:pt x="110882" y="522157"/>
                  <a:pt x="134470" y="537882"/>
                </a:cubicBezTo>
                <a:cubicBezTo>
                  <a:pt x="180086" y="568292"/>
                  <a:pt x="163384" y="553348"/>
                  <a:pt x="188259" y="578223"/>
                </a:cubicBezTo>
                <a:lnTo>
                  <a:pt x="403412" y="484094"/>
                </a:lnTo>
                <a:cubicBezTo>
                  <a:pt x="370367" y="335396"/>
                  <a:pt x="389585" y="402275"/>
                  <a:pt x="349623" y="282388"/>
                </a:cubicBezTo>
                <a:lnTo>
                  <a:pt x="322729" y="201705"/>
                </a:lnTo>
                <a:cubicBezTo>
                  <a:pt x="318247" y="183776"/>
                  <a:pt x="310511" y="166357"/>
                  <a:pt x="309282" y="147917"/>
                </a:cubicBezTo>
                <a:cubicBezTo>
                  <a:pt x="306002" y="98721"/>
                  <a:pt x="309282" y="49306"/>
                  <a:pt x="309282" y="0"/>
                </a:cubicBezTo>
                <a:lnTo>
                  <a:pt x="309282" y="0"/>
                </a:lnTo>
                <a:cubicBezTo>
                  <a:pt x="268941" y="17929"/>
                  <a:pt x="229009" y="36809"/>
                  <a:pt x="188259" y="53788"/>
                </a:cubicBezTo>
                <a:cubicBezTo>
                  <a:pt x="175175" y="59240"/>
                  <a:pt x="160595" y="60896"/>
                  <a:pt x="147917" y="67235"/>
                </a:cubicBezTo>
                <a:cubicBezTo>
                  <a:pt x="133462" y="74462"/>
                  <a:pt x="122431" y="87763"/>
                  <a:pt x="107576" y="94129"/>
                </a:cubicBezTo>
                <a:cubicBezTo>
                  <a:pt x="68590" y="110837"/>
                  <a:pt x="17929" y="105335"/>
                  <a:pt x="0" y="107576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4" name="Freeform 243"/>
          <p:cNvSpPr/>
          <p:nvPr/>
        </p:nvSpPr>
        <p:spPr>
          <a:xfrm>
            <a:off x="2932113" y="698500"/>
            <a:ext cx="388937" cy="511175"/>
          </a:xfrm>
          <a:custGeom>
            <a:avLst/>
            <a:gdLst>
              <a:gd name="connsiteX0" fmla="*/ 215153 w 389965"/>
              <a:gd name="connsiteY0" fmla="*/ 0 h 510988"/>
              <a:gd name="connsiteX1" fmla="*/ 389965 w 389965"/>
              <a:gd name="connsiteY1" fmla="*/ 443753 h 510988"/>
              <a:gd name="connsiteX2" fmla="*/ 174812 w 389965"/>
              <a:gd name="connsiteY2" fmla="*/ 510988 h 510988"/>
              <a:gd name="connsiteX3" fmla="*/ 94129 w 389965"/>
              <a:gd name="connsiteY3" fmla="*/ 430306 h 510988"/>
              <a:gd name="connsiteX4" fmla="*/ 67235 w 389965"/>
              <a:gd name="connsiteY4" fmla="*/ 322729 h 510988"/>
              <a:gd name="connsiteX5" fmla="*/ 40341 w 389965"/>
              <a:gd name="connsiteY5" fmla="*/ 147918 h 510988"/>
              <a:gd name="connsiteX6" fmla="*/ 13447 w 389965"/>
              <a:gd name="connsiteY6" fmla="*/ 107577 h 510988"/>
              <a:gd name="connsiteX7" fmla="*/ 0 w 389965"/>
              <a:gd name="connsiteY7" fmla="*/ 53788 h 510988"/>
              <a:gd name="connsiteX8" fmla="*/ 0 w 389965"/>
              <a:gd name="connsiteY8" fmla="*/ 53788 h 510988"/>
              <a:gd name="connsiteX9" fmla="*/ 215153 w 389965"/>
              <a:gd name="connsiteY9" fmla="*/ 0 h 510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9965" h="510988">
                <a:moveTo>
                  <a:pt x="215153" y="0"/>
                </a:moveTo>
                <a:lnTo>
                  <a:pt x="389965" y="443753"/>
                </a:lnTo>
                <a:lnTo>
                  <a:pt x="174812" y="510988"/>
                </a:lnTo>
                <a:cubicBezTo>
                  <a:pt x="147918" y="484094"/>
                  <a:pt x="117480" y="460328"/>
                  <a:pt x="94129" y="430306"/>
                </a:cubicBezTo>
                <a:cubicBezTo>
                  <a:pt x="83206" y="416262"/>
                  <a:pt x="67737" y="326497"/>
                  <a:pt x="67235" y="322729"/>
                </a:cubicBezTo>
                <a:cubicBezTo>
                  <a:pt x="61626" y="280658"/>
                  <a:pt x="65123" y="197482"/>
                  <a:pt x="40341" y="147918"/>
                </a:cubicBezTo>
                <a:cubicBezTo>
                  <a:pt x="33113" y="133463"/>
                  <a:pt x="22412" y="121024"/>
                  <a:pt x="13447" y="107577"/>
                </a:cubicBezTo>
                <a:lnTo>
                  <a:pt x="0" y="53788"/>
                </a:lnTo>
                <a:lnTo>
                  <a:pt x="0" y="53788"/>
                </a:lnTo>
                <a:lnTo>
                  <a:pt x="215153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6" name="Freeform 245"/>
          <p:cNvSpPr/>
          <p:nvPr/>
        </p:nvSpPr>
        <p:spPr>
          <a:xfrm>
            <a:off x="2622550" y="739775"/>
            <a:ext cx="484188" cy="565150"/>
          </a:xfrm>
          <a:custGeom>
            <a:avLst/>
            <a:gdLst>
              <a:gd name="connsiteX0" fmla="*/ 0 w 484095"/>
              <a:gd name="connsiteY0" fmla="*/ 174812 h 564777"/>
              <a:gd name="connsiteX1" fmla="*/ 228600 w 484095"/>
              <a:gd name="connsiteY1" fmla="*/ 564777 h 564777"/>
              <a:gd name="connsiteX2" fmla="*/ 484095 w 484095"/>
              <a:gd name="connsiteY2" fmla="*/ 443753 h 564777"/>
              <a:gd name="connsiteX3" fmla="*/ 282389 w 484095"/>
              <a:gd name="connsiteY3" fmla="*/ 0 h 564777"/>
              <a:gd name="connsiteX4" fmla="*/ 0 w 484095"/>
              <a:gd name="connsiteY4" fmla="*/ 174812 h 56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4095" h="564777">
                <a:moveTo>
                  <a:pt x="0" y="174812"/>
                </a:moveTo>
                <a:lnTo>
                  <a:pt x="228600" y="564777"/>
                </a:lnTo>
                <a:lnTo>
                  <a:pt x="484095" y="443753"/>
                </a:lnTo>
                <a:lnTo>
                  <a:pt x="282389" y="0"/>
                </a:lnTo>
                <a:lnTo>
                  <a:pt x="0" y="174812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7" name="Freeform 246"/>
          <p:cNvSpPr/>
          <p:nvPr/>
        </p:nvSpPr>
        <p:spPr>
          <a:xfrm>
            <a:off x="2406650" y="927100"/>
            <a:ext cx="444500" cy="512763"/>
          </a:xfrm>
          <a:custGeom>
            <a:avLst/>
            <a:gdLst>
              <a:gd name="connsiteX0" fmla="*/ 201705 w 443752"/>
              <a:gd name="connsiteY0" fmla="*/ 0 h 512746"/>
              <a:gd name="connsiteX1" fmla="*/ 443752 w 443752"/>
              <a:gd name="connsiteY1" fmla="*/ 403412 h 512746"/>
              <a:gd name="connsiteX2" fmla="*/ 309282 w 443752"/>
              <a:gd name="connsiteY2" fmla="*/ 510988 h 512746"/>
              <a:gd name="connsiteX3" fmla="*/ 282388 w 443752"/>
              <a:gd name="connsiteY3" fmla="*/ 510988 h 512746"/>
              <a:gd name="connsiteX4" fmla="*/ 282388 w 443752"/>
              <a:gd name="connsiteY4" fmla="*/ 497541 h 512746"/>
              <a:gd name="connsiteX5" fmla="*/ 0 w 443752"/>
              <a:gd name="connsiteY5" fmla="*/ 121024 h 512746"/>
              <a:gd name="connsiteX6" fmla="*/ 201705 w 443752"/>
              <a:gd name="connsiteY6" fmla="*/ 0 h 512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3752" h="512746">
                <a:moveTo>
                  <a:pt x="201705" y="0"/>
                </a:moveTo>
                <a:lnTo>
                  <a:pt x="443752" y="403412"/>
                </a:lnTo>
                <a:cubicBezTo>
                  <a:pt x="382612" y="464552"/>
                  <a:pt x="377979" y="497249"/>
                  <a:pt x="309282" y="510988"/>
                </a:cubicBezTo>
                <a:cubicBezTo>
                  <a:pt x="300491" y="512746"/>
                  <a:pt x="291353" y="510988"/>
                  <a:pt x="282388" y="510988"/>
                </a:cubicBezTo>
                <a:lnTo>
                  <a:pt x="282388" y="497541"/>
                </a:lnTo>
                <a:lnTo>
                  <a:pt x="0" y="121024"/>
                </a:lnTo>
                <a:lnTo>
                  <a:pt x="201705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8" name="Freeform 247"/>
          <p:cNvSpPr/>
          <p:nvPr/>
        </p:nvSpPr>
        <p:spPr>
          <a:xfrm>
            <a:off x="2155825" y="1022350"/>
            <a:ext cx="587375" cy="538163"/>
          </a:xfrm>
          <a:custGeom>
            <a:avLst/>
            <a:gdLst>
              <a:gd name="connsiteX0" fmla="*/ 49306 w 587795"/>
              <a:gd name="connsiteY0" fmla="*/ 201706 h 537883"/>
              <a:gd name="connsiteX1" fmla="*/ 358588 w 587795"/>
              <a:gd name="connsiteY1" fmla="*/ 537883 h 537883"/>
              <a:gd name="connsiteX2" fmla="*/ 439270 w 587795"/>
              <a:gd name="connsiteY2" fmla="*/ 457200 h 537883"/>
              <a:gd name="connsiteX3" fmla="*/ 479612 w 587795"/>
              <a:gd name="connsiteY3" fmla="*/ 443753 h 537883"/>
              <a:gd name="connsiteX4" fmla="*/ 533400 w 587795"/>
              <a:gd name="connsiteY4" fmla="*/ 389965 h 537883"/>
              <a:gd name="connsiteX5" fmla="*/ 533400 w 587795"/>
              <a:gd name="connsiteY5" fmla="*/ 389965 h 537883"/>
              <a:gd name="connsiteX6" fmla="*/ 264459 w 587795"/>
              <a:gd name="connsiteY6" fmla="*/ 0 h 537883"/>
              <a:gd name="connsiteX7" fmla="*/ 170329 w 587795"/>
              <a:gd name="connsiteY7" fmla="*/ 67236 h 537883"/>
              <a:gd name="connsiteX8" fmla="*/ 129988 w 587795"/>
              <a:gd name="connsiteY8" fmla="*/ 107577 h 537883"/>
              <a:gd name="connsiteX9" fmla="*/ 103094 w 587795"/>
              <a:gd name="connsiteY9" fmla="*/ 147918 h 537883"/>
              <a:gd name="connsiteX10" fmla="*/ 62753 w 587795"/>
              <a:gd name="connsiteY10" fmla="*/ 161365 h 537883"/>
              <a:gd name="connsiteX11" fmla="*/ 49306 w 587795"/>
              <a:gd name="connsiteY11" fmla="*/ 201706 h 53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7795" h="537883">
                <a:moveTo>
                  <a:pt x="49306" y="201706"/>
                </a:moveTo>
                <a:cubicBezTo>
                  <a:pt x="98612" y="264459"/>
                  <a:pt x="255494" y="425824"/>
                  <a:pt x="358588" y="537883"/>
                </a:cubicBezTo>
                <a:cubicBezTo>
                  <a:pt x="385482" y="510989"/>
                  <a:pt x="409248" y="480551"/>
                  <a:pt x="439270" y="457200"/>
                </a:cubicBezTo>
                <a:cubicBezTo>
                  <a:pt x="450459" y="448498"/>
                  <a:pt x="468543" y="452608"/>
                  <a:pt x="479612" y="443753"/>
                </a:cubicBezTo>
                <a:cubicBezTo>
                  <a:pt x="587795" y="357208"/>
                  <a:pt x="445085" y="434122"/>
                  <a:pt x="533400" y="389965"/>
                </a:cubicBezTo>
                <a:lnTo>
                  <a:pt x="533400" y="389965"/>
                </a:lnTo>
                <a:lnTo>
                  <a:pt x="264459" y="0"/>
                </a:lnTo>
                <a:cubicBezTo>
                  <a:pt x="233082" y="22412"/>
                  <a:pt x="200438" y="43148"/>
                  <a:pt x="170329" y="67236"/>
                </a:cubicBezTo>
                <a:cubicBezTo>
                  <a:pt x="155479" y="79116"/>
                  <a:pt x="142162" y="92968"/>
                  <a:pt x="129988" y="107577"/>
                </a:cubicBezTo>
                <a:cubicBezTo>
                  <a:pt x="119642" y="119992"/>
                  <a:pt x="115714" y="137822"/>
                  <a:pt x="103094" y="147918"/>
                </a:cubicBezTo>
                <a:cubicBezTo>
                  <a:pt x="92026" y="156773"/>
                  <a:pt x="74907" y="154072"/>
                  <a:pt x="62753" y="161365"/>
                </a:cubicBezTo>
                <a:cubicBezTo>
                  <a:pt x="51882" y="167888"/>
                  <a:pt x="0" y="138953"/>
                  <a:pt x="49306" y="201706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9" name="Freeform 248"/>
          <p:cNvSpPr/>
          <p:nvPr/>
        </p:nvSpPr>
        <p:spPr>
          <a:xfrm>
            <a:off x="1949450" y="1223963"/>
            <a:ext cx="552450" cy="484187"/>
          </a:xfrm>
          <a:custGeom>
            <a:avLst/>
            <a:gdLst>
              <a:gd name="connsiteX0" fmla="*/ 215152 w 551329"/>
              <a:gd name="connsiteY0" fmla="*/ 0 h 484094"/>
              <a:gd name="connsiteX1" fmla="*/ 0 w 551329"/>
              <a:gd name="connsiteY1" fmla="*/ 201706 h 484094"/>
              <a:gd name="connsiteX2" fmla="*/ 349623 w 551329"/>
              <a:gd name="connsiteY2" fmla="*/ 484094 h 484094"/>
              <a:gd name="connsiteX3" fmla="*/ 551329 w 551329"/>
              <a:gd name="connsiteY3" fmla="*/ 322730 h 484094"/>
              <a:gd name="connsiteX4" fmla="*/ 215152 w 551329"/>
              <a:gd name="connsiteY4" fmla="*/ 0 h 484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329" h="484094">
                <a:moveTo>
                  <a:pt x="215152" y="0"/>
                </a:moveTo>
                <a:lnTo>
                  <a:pt x="0" y="201706"/>
                </a:lnTo>
                <a:lnTo>
                  <a:pt x="349623" y="484094"/>
                </a:lnTo>
                <a:lnTo>
                  <a:pt x="551329" y="322730"/>
                </a:lnTo>
                <a:lnTo>
                  <a:pt x="215152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0" name="Freeform 249"/>
          <p:cNvSpPr/>
          <p:nvPr/>
        </p:nvSpPr>
        <p:spPr>
          <a:xfrm>
            <a:off x="1411288" y="2003425"/>
            <a:ext cx="538162" cy="376238"/>
          </a:xfrm>
          <a:custGeom>
            <a:avLst/>
            <a:gdLst>
              <a:gd name="connsiteX0" fmla="*/ 121024 w 537883"/>
              <a:gd name="connsiteY0" fmla="*/ 0 h 376517"/>
              <a:gd name="connsiteX1" fmla="*/ 0 w 537883"/>
              <a:gd name="connsiteY1" fmla="*/ 255494 h 376517"/>
              <a:gd name="connsiteX2" fmla="*/ 457200 w 537883"/>
              <a:gd name="connsiteY2" fmla="*/ 376517 h 376517"/>
              <a:gd name="connsiteX3" fmla="*/ 524435 w 537883"/>
              <a:gd name="connsiteY3" fmla="*/ 282388 h 376517"/>
              <a:gd name="connsiteX4" fmla="*/ 537883 w 537883"/>
              <a:gd name="connsiteY4" fmla="*/ 242047 h 376517"/>
              <a:gd name="connsiteX5" fmla="*/ 524435 w 537883"/>
              <a:gd name="connsiteY5" fmla="*/ 201706 h 376517"/>
              <a:gd name="connsiteX6" fmla="*/ 524435 w 537883"/>
              <a:gd name="connsiteY6" fmla="*/ 201706 h 376517"/>
              <a:gd name="connsiteX7" fmla="*/ 121024 w 537883"/>
              <a:gd name="connsiteY7" fmla="*/ 0 h 376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7883" h="376517">
                <a:moveTo>
                  <a:pt x="121024" y="0"/>
                </a:moveTo>
                <a:lnTo>
                  <a:pt x="0" y="255494"/>
                </a:lnTo>
                <a:lnTo>
                  <a:pt x="457200" y="376517"/>
                </a:lnTo>
                <a:cubicBezTo>
                  <a:pt x="479612" y="345141"/>
                  <a:pt x="504597" y="315452"/>
                  <a:pt x="524435" y="282388"/>
                </a:cubicBezTo>
                <a:cubicBezTo>
                  <a:pt x="531728" y="270234"/>
                  <a:pt x="537883" y="256221"/>
                  <a:pt x="537883" y="242047"/>
                </a:cubicBezTo>
                <a:cubicBezTo>
                  <a:pt x="537883" y="227873"/>
                  <a:pt x="524435" y="201706"/>
                  <a:pt x="524435" y="201706"/>
                </a:cubicBezTo>
                <a:lnTo>
                  <a:pt x="524435" y="201706"/>
                </a:lnTo>
                <a:lnTo>
                  <a:pt x="121024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1" name="Freeform 250"/>
          <p:cNvSpPr/>
          <p:nvPr/>
        </p:nvSpPr>
        <p:spPr>
          <a:xfrm>
            <a:off x="1263650" y="2932113"/>
            <a:ext cx="433388" cy="214312"/>
          </a:xfrm>
          <a:custGeom>
            <a:avLst/>
            <a:gdLst>
              <a:gd name="connsiteX0" fmla="*/ 389964 w 433275"/>
              <a:gd name="connsiteY0" fmla="*/ 0 h 215153"/>
              <a:gd name="connsiteX1" fmla="*/ 389964 w 433275"/>
              <a:gd name="connsiteY1" fmla="*/ 0 h 215153"/>
              <a:gd name="connsiteX2" fmla="*/ 0 w 433275"/>
              <a:gd name="connsiteY2" fmla="*/ 13447 h 215153"/>
              <a:gd name="connsiteX3" fmla="*/ 0 w 433275"/>
              <a:gd name="connsiteY3" fmla="*/ 13447 h 215153"/>
              <a:gd name="connsiteX4" fmla="*/ 0 w 433275"/>
              <a:gd name="connsiteY4" fmla="*/ 215153 h 215153"/>
              <a:gd name="connsiteX5" fmla="*/ 376517 w 433275"/>
              <a:gd name="connsiteY5" fmla="*/ 215153 h 215153"/>
              <a:gd name="connsiteX6" fmla="*/ 416858 w 433275"/>
              <a:gd name="connsiteY6" fmla="*/ 107576 h 215153"/>
              <a:gd name="connsiteX7" fmla="*/ 430305 w 433275"/>
              <a:gd name="connsiteY7" fmla="*/ 67235 h 215153"/>
              <a:gd name="connsiteX8" fmla="*/ 389964 w 433275"/>
              <a:gd name="connsiteY8" fmla="*/ 0 h 215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3275" h="215153">
                <a:moveTo>
                  <a:pt x="389964" y="0"/>
                </a:moveTo>
                <a:lnTo>
                  <a:pt x="389964" y="0"/>
                </a:lnTo>
                <a:cubicBezTo>
                  <a:pt x="179842" y="23347"/>
                  <a:pt x="309530" y="13447"/>
                  <a:pt x="0" y="13447"/>
                </a:cubicBezTo>
                <a:lnTo>
                  <a:pt x="0" y="13447"/>
                </a:lnTo>
                <a:lnTo>
                  <a:pt x="0" y="215153"/>
                </a:lnTo>
                <a:lnTo>
                  <a:pt x="376517" y="215153"/>
                </a:lnTo>
                <a:cubicBezTo>
                  <a:pt x="389964" y="179294"/>
                  <a:pt x="403770" y="143568"/>
                  <a:pt x="416858" y="107576"/>
                </a:cubicBezTo>
                <a:cubicBezTo>
                  <a:pt x="421702" y="94255"/>
                  <a:pt x="428740" y="81323"/>
                  <a:pt x="430305" y="67235"/>
                </a:cubicBezTo>
                <a:cubicBezTo>
                  <a:pt x="433275" y="40505"/>
                  <a:pt x="396688" y="11206"/>
                  <a:pt x="389964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2" name="Freeform 251"/>
          <p:cNvSpPr/>
          <p:nvPr/>
        </p:nvSpPr>
        <p:spPr>
          <a:xfrm>
            <a:off x="1290638" y="3765550"/>
            <a:ext cx="498475" cy="415925"/>
          </a:xfrm>
          <a:custGeom>
            <a:avLst/>
            <a:gdLst>
              <a:gd name="connsiteX0" fmla="*/ 403411 w 497541"/>
              <a:gd name="connsiteY0" fmla="*/ 0 h 416859"/>
              <a:gd name="connsiteX1" fmla="*/ 403411 w 497541"/>
              <a:gd name="connsiteY1" fmla="*/ 0 h 416859"/>
              <a:gd name="connsiteX2" fmla="*/ 282388 w 497541"/>
              <a:gd name="connsiteY2" fmla="*/ 53789 h 416859"/>
              <a:gd name="connsiteX3" fmla="*/ 188258 w 497541"/>
              <a:gd name="connsiteY3" fmla="*/ 80683 h 416859"/>
              <a:gd name="connsiteX4" fmla="*/ 147917 w 497541"/>
              <a:gd name="connsiteY4" fmla="*/ 121024 h 416859"/>
              <a:gd name="connsiteX5" fmla="*/ 40341 w 497541"/>
              <a:gd name="connsiteY5" fmla="*/ 121024 h 416859"/>
              <a:gd name="connsiteX6" fmla="*/ 0 w 497541"/>
              <a:gd name="connsiteY6" fmla="*/ 94130 h 416859"/>
              <a:gd name="connsiteX7" fmla="*/ 0 w 497541"/>
              <a:gd name="connsiteY7" fmla="*/ 94130 h 416859"/>
              <a:gd name="connsiteX8" fmla="*/ 53788 w 497541"/>
              <a:gd name="connsiteY8" fmla="*/ 215153 h 416859"/>
              <a:gd name="connsiteX9" fmla="*/ 80682 w 497541"/>
              <a:gd name="connsiteY9" fmla="*/ 282389 h 416859"/>
              <a:gd name="connsiteX10" fmla="*/ 107576 w 497541"/>
              <a:gd name="connsiteY10" fmla="*/ 336177 h 416859"/>
              <a:gd name="connsiteX11" fmla="*/ 134470 w 497541"/>
              <a:gd name="connsiteY11" fmla="*/ 416859 h 416859"/>
              <a:gd name="connsiteX12" fmla="*/ 134470 w 497541"/>
              <a:gd name="connsiteY12" fmla="*/ 416859 h 416859"/>
              <a:gd name="connsiteX13" fmla="*/ 215153 w 497541"/>
              <a:gd name="connsiteY13" fmla="*/ 336177 h 416859"/>
              <a:gd name="connsiteX14" fmla="*/ 336176 w 497541"/>
              <a:gd name="connsiteY14" fmla="*/ 295836 h 416859"/>
              <a:gd name="connsiteX15" fmla="*/ 376517 w 497541"/>
              <a:gd name="connsiteY15" fmla="*/ 282389 h 416859"/>
              <a:gd name="connsiteX16" fmla="*/ 470647 w 497541"/>
              <a:gd name="connsiteY16" fmla="*/ 268942 h 416859"/>
              <a:gd name="connsiteX17" fmla="*/ 497541 w 497541"/>
              <a:gd name="connsiteY17" fmla="*/ 242048 h 416859"/>
              <a:gd name="connsiteX18" fmla="*/ 497541 w 497541"/>
              <a:gd name="connsiteY18" fmla="*/ 242048 h 416859"/>
              <a:gd name="connsiteX19" fmla="*/ 403411 w 497541"/>
              <a:gd name="connsiteY19" fmla="*/ 0 h 416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97541" h="416859">
                <a:moveTo>
                  <a:pt x="403411" y="0"/>
                </a:moveTo>
                <a:lnTo>
                  <a:pt x="403411" y="0"/>
                </a:lnTo>
                <a:cubicBezTo>
                  <a:pt x="363070" y="17930"/>
                  <a:pt x="323138" y="36810"/>
                  <a:pt x="282388" y="53789"/>
                </a:cubicBezTo>
                <a:cubicBezTo>
                  <a:pt x="253451" y="65846"/>
                  <a:pt x="218068" y="73231"/>
                  <a:pt x="188258" y="80683"/>
                </a:cubicBezTo>
                <a:cubicBezTo>
                  <a:pt x="174811" y="94130"/>
                  <a:pt x="163740" y="110475"/>
                  <a:pt x="147917" y="121024"/>
                </a:cubicBezTo>
                <a:cubicBezTo>
                  <a:pt x="109749" y="146470"/>
                  <a:pt x="83010" y="129558"/>
                  <a:pt x="40341" y="121024"/>
                </a:cubicBezTo>
                <a:lnTo>
                  <a:pt x="0" y="94130"/>
                </a:lnTo>
                <a:lnTo>
                  <a:pt x="0" y="94130"/>
                </a:lnTo>
                <a:cubicBezTo>
                  <a:pt x="17929" y="134471"/>
                  <a:pt x="36398" y="174577"/>
                  <a:pt x="53788" y="215153"/>
                </a:cubicBezTo>
                <a:cubicBezTo>
                  <a:pt x="63297" y="237340"/>
                  <a:pt x="70879" y="260331"/>
                  <a:pt x="80682" y="282389"/>
                </a:cubicBezTo>
                <a:cubicBezTo>
                  <a:pt x="88823" y="300707"/>
                  <a:pt x="100131" y="317565"/>
                  <a:pt x="107576" y="336177"/>
                </a:cubicBezTo>
                <a:cubicBezTo>
                  <a:pt x="118104" y="362498"/>
                  <a:pt x="134470" y="416859"/>
                  <a:pt x="134470" y="416859"/>
                </a:cubicBezTo>
                <a:lnTo>
                  <a:pt x="134470" y="416859"/>
                </a:lnTo>
                <a:cubicBezTo>
                  <a:pt x="161364" y="389965"/>
                  <a:pt x="183507" y="357274"/>
                  <a:pt x="215153" y="336177"/>
                </a:cubicBezTo>
                <a:lnTo>
                  <a:pt x="336176" y="295836"/>
                </a:lnTo>
                <a:cubicBezTo>
                  <a:pt x="349623" y="291354"/>
                  <a:pt x="362485" y="284394"/>
                  <a:pt x="376517" y="282389"/>
                </a:cubicBezTo>
                <a:cubicBezTo>
                  <a:pt x="407894" y="277907"/>
                  <a:pt x="440578" y="278965"/>
                  <a:pt x="470647" y="268942"/>
                </a:cubicBezTo>
                <a:cubicBezTo>
                  <a:pt x="482674" y="264933"/>
                  <a:pt x="488576" y="251013"/>
                  <a:pt x="497541" y="242048"/>
                </a:cubicBezTo>
                <a:lnTo>
                  <a:pt x="497541" y="242048"/>
                </a:lnTo>
                <a:lnTo>
                  <a:pt x="403411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3" name="Freeform 252"/>
          <p:cNvSpPr/>
          <p:nvPr/>
        </p:nvSpPr>
        <p:spPr>
          <a:xfrm>
            <a:off x="1708150" y="4559300"/>
            <a:ext cx="590550" cy="550863"/>
          </a:xfrm>
          <a:custGeom>
            <a:avLst/>
            <a:gdLst>
              <a:gd name="connsiteX0" fmla="*/ 376518 w 591671"/>
              <a:gd name="connsiteY0" fmla="*/ 0 h 551329"/>
              <a:gd name="connsiteX1" fmla="*/ 0 w 591671"/>
              <a:gd name="connsiteY1" fmla="*/ 255494 h 551329"/>
              <a:gd name="connsiteX2" fmla="*/ 215153 w 591671"/>
              <a:gd name="connsiteY2" fmla="*/ 551329 h 551329"/>
              <a:gd name="connsiteX3" fmla="*/ 591671 w 591671"/>
              <a:gd name="connsiteY3" fmla="*/ 228600 h 551329"/>
              <a:gd name="connsiteX4" fmla="*/ 510989 w 591671"/>
              <a:gd name="connsiteY4" fmla="*/ 134471 h 551329"/>
              <a:gd name="connsiteX5" fmla="*/ 443753 w 591671"/>
              <a:gd name="connsiteY5" fmla="*/ 80682 h 551329"/>
              <a:gd name="connsiteX6" fmla="*/ 376518 w 591671"/>
              <a:gd name="connsiteY6" fmla="*/ 0 h 551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1671" h="551329">
                <a:moveTo>
                  <a:pt x="376518" y="0"/>
                </a:moveTo>
                <a:lnTo>
                  <a:pt x="0" y="255494"/>
                </a:lnTo>
                <a:lnTo>
                  <a:pt x="215153" y="551329"/>
                </a:lnTo>
                <a:lnTo>
                  <a:pt x="591671" y="228600"/>
                </a:lnTo>
                <a:cubicBezTo>
                  <a:pt x="564777" y="197224"/>
                  <a:pt x="540210" y="163692"/>
                  <a:pt x="510989" y="134471"/>
                </a:cubicBezTo>
                <a:cubicBezTo>
                  <a:pt x="458067" y="81549"/>
                  <a:pt x="483670" y="133904"/>
                  <a:pt x="443753" y="80682"/>
                </a:cubicBezTo>
                <a:cubicBezTo>
                  <a:pt x="424359" y="54824"/>
                  <a:pt x="389965" y="0"/>
                  <a:pt x="376518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4" name="Freeform 253"/>
          <p:cNvSpPr/>
          <p:nvPr/>
        </p:nvSpPr>
        <p:spPr>
          <a:xfrm>
            <a:off x="2622550" y="5230813"/>
            <a:ext cx="457200" cy="592137"/>
          </a:xfrm>
          <a:custGeom>
            <a:avLst/>
            <a:gdLst>
              <a:gd name="connsiteX0" fmla="*/ 228600 w 457200"/>
              <a:gd name="connsiteY0" fmla="*/ 0 h 591670"/>
              <a:gd name="connsiteX1" fmla="*/ 0 w 457200"/>
              <a:gd name="connsiteY1" fmla="*/ 416859 h 591670"/>
              <a:gd name="connsiteX2" fmla="*/ 268942 w 457200"/>
              <a:gd name="connsiteY2" fmla="*/ 591670 h 591670"/>
              <a:gd name="connsiteX3" fmla="*/ 457200 w 457200"/>
              <a:gd name="connsiteY3" fmla="*/ 67235 h 591670"/>
              <a:gd name="connsiteX4" fmla="*/ 228600 w 457200"/>
              <a:gd name="connsiteY4" fmla="*/ 0 h 59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" h="591670">
                <a:moveTo>
                  <a:pt x="228600" y="0"/>
                </a:moveTo>
                <a:lnTo>
                  <a:pt x="0" y="416859"/>
                </a:lnTo>
                <a:lnTo>
                  <a:pt x="268942" y="591670"/>
                </a:lnTo>
                <a:lnTo>
                  <a:pt x="457200" y="67235"/>
                </a:lnTo>
                <a:lnTo>
                  <a:pt x="22860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5" name="Freeform 254"/>
          <p:cNvSpPr/>
          <p:nvPr/>
        </p:nvSpPr>
        <p:spPr>
          <a:xfrm>
            <a:off x="3738563" y="5394325"/>
            <a:ext cx="309562" cy="738188"/>
          </a:xfrm>
          <a:custGeom>
            <a:avLst/>
            <a:gdLst>
              <a:gd name="connsiteX0" fmla="*/ 53789 w 309283"/>
              <a:gd name="connsiteY0" fmla="*/ 91888 h 737651"/>
              <a:gd name="connsiteX1" fmla="*/ 0 w 309283"/>
              <a:gd name="connsiteY1" fmla="*/ 670112 h 737651"/>
              <a:gd name="connsiteX2" fmla="*/ 215153 w 309283"/>
              <a:gd name="connsiteY2" fmla="*/ 710453 h 737651"/>
              <a:gd name="connsiteX3" fmla="*/ 282389 w 309283"/>
              <a:gd name="connsiteY3" fmla="*/ 670112 h 737651"/>
              <a:gd name="connsiteX4" fmla="*/ 282389 w 309283"/>
              <a:gd name="connsiteY4" fmla="*/ 670112 h 737651"/>
              <a:gd name="connsiteX5" fmla="*/ 295836 w 309283"/>
              <a:gd name="connsiteY5" fmla="*/ 468406 h 737651"/>
              <a:gd name="connsiteX6" fmla="*/ 309283 w 309283"/>
              <a:gd name="connsiteY6" fmla="*/ 401170 h 737651"/>
              <a:gd name="connsiteX7" fmla="*/ 295836 w 309283"/>
              <a:gd name="connsiteY7" fmla="*/ 118782 h 737651"/>
              <a:gd name="connsiteX8" fmla="*/ 295836 w 309283"/>
              <a:gd name="connsiteY8" fmla="*/ 118782 h 737651"/>
              <a:gd name="connsiteX9" fmla="*/ 53789 w 309283"/>
              <a:gd name="connsiteY9" fmla="*/ 91888 h 737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09283" h="737651">
                <a:moveTo>
                  <a:pt x="53789" y="91888"/>
                </a:moveTo>
                <a:cubicBezTo>
                  <a:pt x="4483" y="183776"/>
                  <a:pt x="17930" y="477371"/>
                  <a:pt x="0" y="670112"/>
                </a:cubicBezTo>
                <a:cubicBezTo>
                  <a:pt x="178898" y="729744"/>
                  <a:pt x="106360" y="737651"/>
                  <a:pt x="215153" y="710453"/>
                </a:cubicBezTo>
                <a:cubicBezTo>
                  <a:pt x="263834" y="677999"/>
                  <a:pt x="241039" y="690786"/>
                  <a:pt x="282389" y="670112"/>
                </a:cubicBezTo>
                <a:lnTo>
                  <a:pt x="282389" y="670112"/>
                </a:lnTo>
                <a:cubicBezTo>
                  <a:pt x="286871" y="602877"/>
                  <a:pt x="289131" y="535456"/>
                  <a:pt x="295836" y="468406"/>
                </a:cubicBezTo>
                <a:cubicBezTo>
                  <a:pt x="298110" y="445664"/>
                  <a:pt x="309283" y="424026"/>
                  <a:pt x="309283" y="401170"/>
                </a:cubicBezTo>
                <a:cubicBezTo>
                  <a:pt x="309283" y="306934"/>
                  <a:pt x="295836" y="213018"/>
                  <a:pt x="295836" y="118782"/>
                </a:cubicBezTo>
                <a:lnTo>
                  <a:pt x="295836" y="118782"/>
                </a:lnTo>
                <a:cubicBezTo>
                  <a:pt x="22417" y="105111"/>
                  <a:pt x="103095" y="0"/>
                  <a:pt x="53789" y="9188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6" name="Freeform 255"/>
          <p:cNvSpPr/>
          <p:nvPr/>
        </p:nvSpPr>
        <p:spPr>
          <a:xfrm>
            <a:off x="4665663" y="5311775"/>
            <a:ext cx="511175" cy="671513"/>
          </a:xfrm>
          <a:custGeom>
            <a:avLst/>
            <a:gdLst>
              <a:gd name="connsiteX0" fmla="*/ 336177 w 510989"/>
              <a:gd name="connsiteY0" fmla="*/ 53788 h 672353"/>
              <a:gd name="connsiteX1" fmla="*/ 336177 w 510989"/>
              <a:gd name="connsiteY1" fmla="*/ 53788 h 672353"/>
              <a:gd name="connsiteX2" fmla="*/ 376518 w 510989"/>
              <a:gd name="connsiteY2" fmla="*/ 161365 h 672353"/>
              <a:gd name="connsiteX3" fmla="*/ 416859 w 510989"/>
              <a:gd name="connsiteY3" fmla="*/ 255494 h 672353"/>
              <a:gd name="connsiteX4" fmla="*/ 484095 w 510989"/>
              <a:gd name="connsiteY4" fmla="*/ 457200 h 672353"/>
              <a:gd name="connsiteX5" fmla="*/ 497542 w 510989"/>
              <a:gd name="connsiteY5" fmla="*/ 497541 h 672353"/>
              <a:gd name="connsiteX6" fmla="*/ 510989 w 510989"/>
              <a:gd name="connsiteY6" fmla="*/ 537883 h 672353"/>
              <a:gd name="connsiteX7" fmla="*/ 510989 w 510989"/>
              <a:gd name="connsiteY7" fmla="*/ 537883 h 672353"/>
              <a:gd name="connsiteX8" fmla="*/ 161365 w 510989"/>
              <a:gd name="connsiteY8" fmla="*/ 672353 h 672353"/>
              <a:gd name="connsiteX9" fmla="*/ 0 w 510989"/>
              <a:gd name="connsiteY9" fmla="*/ 147918 h 672353"/>
              <a:gd name="connsiteX10" fmla="*/ 322730 w 510989"/>
              <a:gd name="connsiteY10" fmla="*/ 0 h 672353"/>
              <a:gd name="connsiteX11" fmla="*/ 336177 w 510989"/>
              <a:gd name="connsiteY11" fmla="*/ 53788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10989" h="672353">
                <a:moveTo>
                  <a:pt x="336177" y="53788"/>
                </a:moveTo>
                <a:lnTo>
                  <a:pt x="336177" y="53788"/>
                </a:lnTo>
                <a:cubicBezTo>
                  <a:pt x="349624" y="89647"/>
                  <a:pt x="364407" y="125033"/>
                  <a:pt x="376518" y="161365"/>
                </a:cubicBezTo>
                <a:cubicBezTo>
                  <a:pt x="405462" y="248198"/>
                  <a:pt x="369589" y="184590"/>
                  <a:pt x="416859" y="255494"/>
                </a:cubicBezTo>
                <a:lnTo>
                  <a:pt x="484095" y="457200"/>
                </a:lnTo>
                <a:lnTo>
                  <a:pt x="497542" y="497541"/>
                </a:lnTo>
                <a:lnTo>
                  <a:pt x="510989" y="537883"/>
                </a:lnTo>
                <a:lnTo>
                  <a:pt x="510989" y="537883"/>
                </a:lnTo>
                <a:lnTo>
                  <a:pt x="161365" y="672353"/>
                </a:lnTo>
                <a:lnTo>
                  <a:pt x="0" y="147918"/>
                </a:lnTo>
                <a:lnTo>
                  <a:pt x="322730" y="0"/>
                </a:lnTo>
                <a:lnTo>
                  <a:pt x="336177" y="537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7" name="Freeform 256"/>
          <p:cNvSpPr/>
          <p:nvPr/>
        </p:nvSpPr>
        <p:spPr>
          <a:xfrm>
            <a:off x="5540375" y="4894263"/>
            <a:ext cx="471488" cy="579437"/>
          </a:xfrm>
          <a:custGeom>
            <a:avLst/>
            <a:gdLst>
              <a:gd name="connsiteX0" fmla="*/ 188259 w 472331"/>
              <a:gd name="connsiteY0" fmla="*/ 0 h 578224"/>
              <a:gd name="connsiteX1" fmla="*/ 188259 w 472331"/>
              <a:gd name="connsiteY1" fmla="*/ 0 h 578224"/>
              <a:gd name="connsiteX2" fmla="*/ 80683 w 472331"/>
              <a:gd name="connsiteY2" fmla="*/ 53789 h 578224"/>
              <a:gd name="connsiteX3" fmla="*/ 13447 w 472331"/>
              <a:gd name="connsiteY3" fmla="*/ 121024 h 578224"/>
              <a:gd name="connsiteX4" fmla="*/ 0 w 472331"/>
              <a:gd name="connsiteY4" fmla="*/ 161365 h 578224"/>
              <a:gd name="connsiteX5" fmla="*/ 0 w 472331"/>
              <a:gd name="connsiteY5" fmla="*/ 161365 h 578224"/>
              <a:gd name="connsiteX6" fmla="*/ 268941 w 472331"/>
              <a:gd name="connsiteY6" fmla="*/ 578224 h 578224"/>
              <a:gd name="connsiteX7" fmla="*/ 376518 w 472331"/>
              <a:gd name="connsiteY7" fmla="*/ 497542 h 578224"/>
              <a:gd name="connsiteX8" fmla="*/ 443753 w 472331"/>
              <a:gd name="connsiteY8" fmla="*/ 443753 h 578224"/>
              <a:gd name="connsiteX9" fmla="*/ 470647 w 472331"/>
              <a:gd name="connsiteY9" fmla="*/ 363071 h 578224"/>
              <a:gd name="connsiteX10" fmla="*/ 188259 w 472331"/>
              <a:gd name="connsiteY10" fmla="*/ 0 h 57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2331" h="578224">
                <a:moveTo>
                  <a:pt x="188259" y="0"/>
                </a:moveTo>
                <a:lnTo>
                  <a:pt x="188259" y="0"/>
                </a:lnTo>
                <a:cubicBezTo>
                  <a:pt x="152400" y="17930"/>
                  <a:pt x="113646" y="30969"/>
                  <a:pt x="80683" y="53789"/>
                </a:cubicBezTo>
                <a:cubicBezTo>
                  <a:pt x="54624" y="71830"/>
                  <a:pt x="13447" y="121024"/>
                  <a:pt x="13447" y="121024"/>
                </a:cubicBezTo>
                <a:lnTo>
                  <a:pt x="0" y="161365"/>
                </a:lnTo>
                <a:lnTo>
                  <a:pt x="0" y="161365"/>
                </a:lnTo>
                <a:lnTo>
                  <a:pt x="268941" y="578224"/>
                </a:lnTo>
                <a:cubicBezTo>
                  <a:pt x="304800" y="551330"/>
                  <a:pt x="341517" y="525543"/>
                  <a:pt x="376518" y="497542"/>
                </a:cubicBezTo>
                <a:cubicBezTo>
                  <a:pt x="472331" y="420891"/>
                  <a:pt x="319576" y="526537"/>
                  <a:pt x="443753" y="443753"/>
                </a:cubicBezTo>
                <a:lnTo>
                  <a:pt x="470647" y="363071"/>
                </a:lnTo>
                <a:lnTo>
                  <a:pt x="188259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9" name="Freeform 258"/>
          <p:cNvSpPr/>
          <p:nvPr/>
        </p:nvSpPr>
        <p:spPr>
          <a:xfrm>
            <a:off x="6226175" y="4060825"/>
            <a:ext cx="520700" cy="457200"/>
          </a:xfrm>
          <a:custGeom>
            <a:avLst/>
            <a:gdLst>
              <a:gd name="connsiteX0" fmla="*/ 94130 w 520934"/>
              <a:gd name="connsiteY0" fmla="*/ 0 h 457200"/>
              <a:gd name="connsiteX1" fmla="*/ 0 w 520934"/>
              <a:gd name="connsiteY1" fmla="*/ 215153 h 457200"/>
              <a:gd name="connsiteX2" fmla="*/ 363071 w 520934"/>
              <a:gd name="connsiteY2" fmla="*/ 457200 h 457200"/>
              <a:gd name="connsiteX3" fmla="*/ 416859 w 520934"/>
              <a:gd name="connsiteY3" fmla="*/ 336176 h 457200"/>
              <a:gd name="connsiteX4" fmla="*/ 443753 w 520934"/>
              <a:gd name="connsiteY4" fmla="*/ 295835 h 457200"/>
              <a:gd name="connsiteX5" fmla="*/ 457200 w 520934"/>
              <a:gd name="connsiteY5" fmla="*/ 255494 h 457200"/>
              <a:gd name="connsiteX6" fmla="*/ 510988 w 520934"/>
              <a:gd name="connsiteY6" fmla="*/ 121023 h 457200"/>
              <a:gd name="connsiteX7" fmla="*/ 510988 w 520934"/>
              <a:gd name="connsiteY7" fmla="*/ 121023 h 457200"/>
              <a:gd name="connsiteX8" fmla="*/ 94130 w 520934"/>
              <a:gd name="connsiteY8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934" h="457200">
                <a:moveTo>
                  <a:pt x="94130" y="0"/>
                </a:moveTo>
                <a:lnTo>
                  <a:pt x="0" y="215153"/>
                </a:lnTo>
                <a:lnTo>
                  <a:pt x="363071" y="457200"/>
                </a:lnTo>
                <a:cubicBezTo>
                  <a:pt x="381000" y="416859"/>
                  <a:pt x="397116" y="375662"/>
                  <a:pt x="416859" y="336176"/>
                </a:cubicBezTo>
                <a:cubicBezTo>
                  <a:pt x="424087" y="321721"/>
                  <a:pt x="436525" y="310290"/>
                  <a:pt x="443753" y="295835"/>
                </a:cubicBezTo>
                <a:cubicBezTo>
                  <a:pt x="450092" y="283157"/>
                  <a:pt x="450316" y="267885"/>
                  <a:pt x="457200" y="255494"/>
                </a:cubicBezTo>
                <a:cubicBezTo>
                  <a:pt x="520934" y="140774"/>
                  <a:pt x="510988" y="217741"/>
                  <a:pt x="510988" y="121023"/>
                </a:cubicBezTo>
                <a:lnTo>
                  <a:pt x="510988" y="121023"/>
                </a:lnTo>
                <a:lnTo>
                  <a:pt x="9413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0" name="Freeform 259"/>
          <p:cNvSpPr/>
          <p:nvPr/>
        </p:nvSpPr>
        <p:spPr>
          <a:xfrm>
            <a:off x="6481763" y="3133725"/>
            <a:ext cx="376237" cy="268288"/>
          </a:xfrm>
          <a:custGeom>
            <a:avLst/>
            <a:gdLst>
              <a:gd name="connsiteX0" fmla="*/ 336177 w 376518"/>
              <a:gd name="connsiteY0" fmla="*/ 268941 h 268941"/>
              <a:gd name="connsiteX1" fmla="*/ 0 w 376518"/>
              <a:gd name="connsiteY1" fmla="*/ 268941 h 268941"/>
              <a:gd name="connsiteX2" fmla="*/ 13447 w 376518"/>
              <a:gd name="connsiteY2" fmla="*/ 0 h 268941"/>
              <a:gd name="connsiteX3" fmla="*/ 376518 w 376518"/>
              <a:gd name="connsiteY3" fmla="*/ 0 h 268941"/>
              <a:gd name="connsiteX4" fmla="*/ 336177 w 376518"/>
              <a:gd name="connsiteY4" fmla="*/ 268941 h 26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518" h="268941">
                <a:moveTo>
                  <a:pt x="336177" y="268941"/>
                </a:moveTo>
                <a:lnTo>
                  <a:pt x="0" y="268941"/>
                </a:lnTo>
                <a:lnTo>
                  <a:pt x="13447" y="0"/>
                </a:lnTo>
                <a:lnTo>
                  <a:pt x="376518" y="0"/>
                </a:lnTo>
                <a:lnTo>
                  <a:pt x="336177" y="26894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2" name="Freeform 261"/>
          <p:cNvSpPr/>
          <p:nvPr/>
        </p:nvSpPr>
        <p:spPr>
          <a:xfrm>
            <a:off x="6265863" y="2246313"/>
            <a:ext cx="471487" cy="307975"/>
          </a:xfrm>
          <a:custGeom>
            <a:avLst/>
            <a:gdLst>
              <a:gd name="connsiteX0" fmla="*/ 363071 w 470647"/>
              <a:gd name="connsiteY0" fmla="*/ 0 h 309282"/>
              <a:gd name="connsiteX1" fmla="*/ 0 w 470647"/>
              <a:gd name="connsiteY1" fmla="*/ 121023 h 309282"/>
              <a:gd name="connsiteX2" fmla="*/ 121024 w 470647"/>
              <a:gd name="connsiteY2" fmla="*/ 309282 h 309282"/>
              <a:gd name="connsiteX3" fmla="*/ 470647 w 470647"/>
              <a:gd name="connsiteY3" fmla="*/ 201706 h 309282"/>
              <a:gd name="connsiteX4" fmla="*/ 363071 w 470647"/>
              <a:gd name="connsiteY4" fmla="*/ 0 h 30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647" h="309282">
                <a:moveTo>
                  <a:pt x="363071" y="0"/>
                </a:moveTo>
                <a:lnTo>
                  <a:pt x="0" y="121023"/>
                </a:lnTo>
                <a:lnTo>
                  <a:pt x="121024" y="309282"/>
                </a:lnTo>
                <a:lnTo>
                  <a:pt x="470647" y="201706"/>
                </a:lnTo>
                <a:lnTo>
                  <a:pt x="363071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4" name="Freeform 263"/>
          <p:cNvSpPr/>
          <p:nvPr/>
        </p:nvSpPr>
        <p:spPr>
          <a:xfrm>
            <a:off x="5715000" y="1304925"/>
            <a:ext cx="469900" cy="484188"/>
          </a:xfrm>
          <a:custGeom>
            <a:avLst/>
            <a:gdLst>
              <a:gd name="connsiteX0" fmla="*/ 282388 w 470647"/>
              <a:gd name="connsiteY0" fmla="*/ 0 h 484713"/>
              <a:gd name="connsiteX1" fmla="*/ 0 w 470647"/>
              <a:gd name="connsiteY1" fmla="*/ 309282 h 484713"/>
              <a:gd name="connsiteX2" fmla="*/ 94129 w 470647"/>
              <a:gd name="connsiteY2" fmla="*/ 389964 h 484713"/>
              <a:gd name="connsiteX3" fmla="*/ 121024 w 470647"/>
              <a:gd name="connsiteY3" fmla="*/ 416859 h 484713"/>
              <a:gd name="connsiteX4" fmla="*/ 188259 w 470647"/>
              <a:gd name="connsiteY4" fmla="*/ 470647 h 484713"/>
              <a:gd name="connsiteX5" fmla="*/ 188259 w 470647"/>
              <a:gd name="connsiteY5" fmla="*/ 470647 h 484713"/>
              <a:gd name="connsiteX6" fmla="*/ 470647 w 470647"/>
              <a:gd name="connsiteY6" fmla="*/ 228600 h 484713"/>
              <a:gd name="connsiteX7" fmla="*/ 282388 w 470647"/>
              <a:gd name="connsiteY7" fmla="*/ 0 h 484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0647" h="484713">
                <a:moveTo>
                  <a:pt x="282388" y="0"/>
                </a:moveTo>
                <a:lnTo>
                  <a:pt x="0" y="309282"/>
                </a:lnTo>
                <a:cubicBezTo>
                  <a:pt x="31376" y="336176"/>
                  <a:pt x="63242" y="362509"/>
                  <a:pt x="94129" y="389964"/>
                </a:cubicBezTo>
                <a:cubicBezTo>
                  <a:pt x="103605" y="398387"/>
                  <a:pt x="111124" y="408939"/>
                  <a:pt x="121024" y="416859"/>
                </a:cubicBezTo>
                <a:cubicBezTo>
                  <a:pt x="205841" y="484713"/>
                  <a:pt x="123322" y="405710"/>
                  <a:pt x="188259" y="470647"/>
                </a:cubicBezTo>
                <a:lnTo>
                  <a:pt x="188259" y="470647"/>
                </a:lnTo>
                <a:lnTo>
                  <a:pt x="470647" y="228600"/>
                </a:lnTo>
                <a:lnTo>
                  <a:pt x="28238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5" name="Freeform 264"/>
          <p:cNvSpPr/>
          <p:nvPr/>
        </p:nvSpPr>
        <p:spPr>
          <a:xfrm>
            <a:off x="4894263" y="712788"/>
            <a:ext cx="446087" cy="523875"/>
          </a:xfrm>
          <a:custGeom>
            <a:avLst/>
            <a:gdLst>
              <a:gd name="connsiteX0" fmla="*/ 430306 w 446239"/>
              <a:gd name="connsiteY0" fmla="*/ 134471 h 524435"/>
              <a:gd name="connsiteX1" fmla="*/ 430306 w 446239"/>
              <a:gd name="connsiteY1" fmla="*/ 134471 h 524435"/>
              <a:gd name="connsiteX2" fmla="*/ 322730 w 446239"/>
              <a:gd name="connsiteY2" fmla="*/ 94130 h 524435"/>
              <a:gd name="connsiteX3" fmla="*/ 295836 w 446239"/>
              <a:gd name="connsiteY3" fmla="*/ 67235 h 524435"/>
              <a:gd name="connsiteX4" fmla="*/ 255495 w 446239"/>
              <a:gd name="connsiteY4" fmla="*/ 53788 h 524435"/>
              <a:gd name="connsiteX5" fmla="*/ 215153 w 446239"/>
              <a:gd name="connsiteY5" fmla="*/ 26894 h 524435"/>
              <a:gd name="connsiteX6" fmla="*/ 161365 w 446239"/>
              <a:gd name="connsiteY6" fmla="*/ 13447 h 524435"/>
              <a:gd name="connsiteX7" fmla="*/ 121024 w 446239"/>
              <a:gd name="connsiteY7" fmla="*/ 0 h 524435"/>
              <a:gd name="connsiteX8" fmla="*/ 121024 w 446239"/>
              <a:gd name="connsiteY8" fmla="*/ 0 h 524435"/>
              <a:gd name="connsiteX9" fmla="*/ 0 w 446239"/>
              <a:gd name="connsiteY9" fmla="*/ 416859 h 524435"/>
              <a:gd name="connsiteX10" fmla="*/ 242047 w 446239"/>
              <a:gd name="connsiteY10" fmla="*/ 524435 h 524435"/>
              <a:gd name="connsiteX11" fmla="*/ 295836 w 446239"/>
              <a:gd name="connsiteY11" fmla="*/ 416859 h 524435"/>
              <a:gd name="connsiteX12" fmla="*/ 349624 w 446239"/>
              <a:gd name="connsiteY12" fmla="*/ 309282 h 524435"/>
              <a:gd name="connsiteX13" fmla="*/ 416859 w 446239"/>
              <a:gd name="connsiteY13" fmla="*/ 188259 h 524435"/>
              <a:gd name="connsiteX14" fmla="*/ 430306 w 446239"/>
              <a:gd name="connsiteY14" fmla="*/ 134471 h 52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239" h="524435">
                <a:moveTo>
                  <a:pt x="430306" y="134471"/>
                </a:moveTo>
                <a:lnTo>
                  <a:pt x="430306" y="134471"/>
                </a:lnTo>
                <a:cubicBezTo>
                  <a:pt x="394447" y="121024"/>
                  <a:pt x="356984" y="111257"/>
                  <a:pt x="322730" y="94130"/>
                </a:cubicBezTo>
                <a:cubicBezTo>
                  <a:pt x="311390" y="88460"/>
                  <a:pt x="306707" y="73758"/>
                  <a:pt x="295836" y="67235"/>
                </a:cubicBezTo>
                <a:cubicBezTo>
                  <a:pt x="283682" y="59942"/>
                  <a:pt x="268173" y="60127"/>
                  <a:pt x="255495" y="53788"/>
                </a:cubicBezTo>
                <a:cubicBezTo>
                  <a:pt x="241040" y="46560"/>
                  <a:pt x="230008" y="33260"/>
                  <a:pt x="215153" y="26894"/>
                </a:cubicBezTo>
                <a:cubicBezTo>
                  <a:pt x="198166" y="19614"/>
                  <a:pt x="179135" y="18524"/>
                  <a:pt x="161365" y="13447"/>
                </a:cubicBezTo>
                <a:cubicBezTo>
                  <a:pt x="147736" y="9553"/>
                  <a:pt x="121024" y="0"/>
                  <a:pt x="121024" y="0"/>
                </a:cubicBezTo>
                <a:lnTo>
                  <a:pt x="121024" y="0"/>
                </a:lnTo>
                <a:lnTo>
                  <a:pt x="0" y="416859"/>
                </a:lnTo>
                <a:lnTo>
                  <a:pt x="242047" y="524435"/>
                </a:lnTo>
                <a:cubicBezTo>
                  <a:pt x="259977" y="488576"/>
                  <a:pt x="280043" y="453709"/>
                  <a:pt x="295836" y="416859"/>
                </a:cubicBezTo>
                <a:cubicBezTo>
                  <a:pt x="342192" y="308696"/>
                  <a:pt x="295774" y="363134"/>
                  <a:pt x="349624" y="309282"/>
                </a:cubicBezTo>
                <a:cubicBezTo>
                  <a:pt x="373292" y="238277"/>
                  <a:pt x="355208" y="280735"/>
                  <a:pt x="416859" y="188259"/>
                </a:cubicBezTo>
                <a:cubicBezTo>
                  <a:pt x="446239" y="144188"/>
                  <a:pt x="428065" y="143436"/>
                  <a:pt x="430306" y="134471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6" name="Freeform 265"/>
          <p:cNvSpPr/>
          <p:nvPr/>
        </p:nvSpPr>
        <p:spPr>
          <a:xfrm>
            <a:off x="4006850" y="511175"/>
            <a:ext cx="296863" cy="511175"/>
          </a:xfrm>
          <a:custGeom>
            <a:avLst/>
            <a:gdLst>
              <a:gd name="connsiteX0" fmla="*/ 268941 w 295835"/>
              <a:gd name="connsiteY0" fmla="*/ 67236 h 510988"/>
              <a:gd name="connsiteX1" fmla="*/ 0 w 295835"/>
              <a:gd name="connsiteY1" fmla="*/ 0 h 510988"/>
              <a:gd name="connsiteX2" fmla="*/ 40341 w 295835"/>
              <a:gd name="connsiteY2" fmla="*/ 497541 h 510988"/>
              <a:gd name="connsiteX3" fmla="*/ 295835 w 295835"/>
              <a:gd name="connsiteY3" fmla="*/ 497541 h 510988"/>
              <a:gd name="connsiteX4" fmla="*/ 295835 w 295835"/>
              <a:gd name="connsiteY4" fmla="*/ 510988 h 510988"/>
              <a:gd name="connsiteX5" fmla="*/ 268941 w 295835"/>
              <a:gd name="connsiteY5" fmla="*/ 67236 h 510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5835" h="510988">
                <a:moveTo>
                  <a:pt x="268941" y="67236"/>
                </a:moveTo>
                <a:lnTo>
                  <a:pt x="0" y="0"/>
                </a:lnTo>
                <a:lnTo>
                  <a:pt x="40341" y="497541"/>
                </a:lnTo>
                <a:lnTo>
                  <a:pt x="295835" y="497541"/>
                </a:lnTo>
                <a:lnTo>
                  <a:pt x="295835" y="510988"/>
                </a:lnTo>
                <a:lnTo>
                  <a:pt x="268941" y="67236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8" name="Freeform 267"/>
          <p:cNvSpPr/>
          <p:nvPr/>
        </p:nvSpPr>
        <p:spPr>
          <a:xfrm>
            <a:off x="1774825" y="1465263"/>
            <a:ext cx="538163" cy="457200"/>
          </a:xfrm>
          <a:custGeom>
            <a:avLst/>
            <a:gdLst>
              <a:gd name="connsiteX0" fmla="*/ 161364 w 537882"/>
              <a:gd name="connsiteY0" fmla="*/ 0 h 457200"/>
              <a:gd name="connsiteX1" fmla="*/ 0 w 537882"/>
              <a:gd name="connsiteY1" fmla="*/ 174812 h 457200"/>
              <a:gd name="connsiteX2" fmla="*/ 376517 w 537882"/>
              <a:gd name="connsiteY2" fmla="*/ 457200 h 457200"/>
              <a:gd name="connsiteX3" fmla="*/ 537882 w 537882"/>
              <a:gd name="connsiteY3" fmla="*/ 268942 h 457200"/>
              <a:gd name="connsiteX4" fmla="*/ 161364 w 537882"/>
              <a:gd name="connsiteY4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7882" h="457200">
                <a:moveTo>
                  <a:pt x="161364" y="0"/>
                </a:moveTo>
                <a:lnTo>
                  <a:pt x="0" y="174812"/>
                </a:lnTo>
                <a:lnTo>
                  <a:pt x="376517" y="457200"/>
                </a:lnTo>
                <a:lnTo>
                  <a:pt x="537882" y="268942"/>
                </a:lnTo>
                <a:lnTo>
                  <a:pt x="161364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9" name="Freeform 268"/>
          <p:cNvSpPr/>
          <p:nvPr/>
        </p:nvSpPr>
        <p:spPr>
          <a:xfrm>
            <a:off x="1384300" y="2219325"/>
            <a:ext cx="471488" cy="388938"/>
          </a:xfrm>
          <a:custGeom>
            <a:avLst/>
            <a:gdLst>
              <a:gd name="connsiteX0" fmla="*/ 53788 w 484094"/>
              <a:gd name="connsiteY0" fmla="*/ 7459 h 330188"/>
              <a:gd name="connsiteX1" fmla="*/ 0 w 484094"/>
              <a:gd name="connsiteY1" fmla="*/ 209165 h 330188"/>
              <a:gd name="connsiteX2" fmla="*/ 403412 w 484094"/>
              <a:gd name="connsiteY2" fmla="*/ 330188 h 330188"/>
              <a:gd name="connsiteX3" fmla="*/ 457200 w 484094"/>
              <a:gd name="connsiteY3" fmla="*/ 168824 h 330188"/>
              <a:gd name="connsiteX4" fmla="*/ 484094 w 484094"/>
              <a:gd name="connsiteY4" fmla="*/ 128482 h 330188"/>
              <a:gd name="connsiteX5" fmla="*/ 484094 w 484094"/>
              <a:gd name="connsiteY5" fmla="*/ 128482 h 330188"/>
              <a:gd name="connsiteX6" fmla="*/ 363071 w 484094"/>
              <a:gd name="connsiteY6" fmla="*/ 115035 h 330188"/>
              <a:gd name="connsiteX7" fmla="*/ 295835 w 484094"/>
              <a:gd name="connsiteY7" fmla="*/ 101588 h 330188"/>
              <a:gd name="connsiteX8" fmla="*/ 255494 w 484094"/>
              <a:gd name="connsiteY8" fmla="*/ 88141 h 330188"/>
              <a:gd name="connsiteX9" fmla="*/ 134471 w 484094"/>
              <a:gd name="connsiteY9" fmla="*/ 74694 h 330188"/>
              <a:gd name="connsiteX10" fmla="*/ 94129 w 484094"/>
              <a:gd name="connsiteY10" fmla="*/ 47800 h 330188"/>
              <a:gd name="connsiteX11" fmla="*/ 53788 w 484094"/>
              <a:gd name="connsiteY11" fmla="*/ 7459 h 330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4094" h="330188">
                <a:moveTo>
                  <a:pt x="53788" y="7459"/>
                </a:moveTo>
                <a:lnTo>
                  <a:pt x="0" y="209165"/>
                </a:lnTo>
                <a:lnTo>
                  <a:pt x="403412" y="330188"/>
                </a:lnTo>
                <a:cubicBezTo>
                  <a:pt x="421341" y="276400"/>
                  <a:pt x="425750" y="216000"/>
                  <a:pt x="457200" y="168824"/>
                </a:cubicBezTo>
                <a:lnTo>
                  <a:pt x="484094" y="128482"/>
                </a:lnTo>
                <a:lnTo>
                  <a:pt x="484094" y="128482"/>
                </a:lnTo>
                <a:cubicBezTo>
                  <a:pt x="443753" y="124000"/>
                  <a:pt x="403252" y="120775"/>
                  <a:pt x="363071" y="115035"/>
                </a:cubicBezTo>
                <a:cubicBezTo>
                  <a:pt x="340445" y="111803"/>
                  <a:pt x="318008" y="107131"/>
                  <a:pt x="295835" y="101588"/>
                </a:cubicBezTo>
                <a:cubicBezTo>
                  <a:pt x="282084" y="98150"/>
                  <a:pt x="269476" y="90471"/>
                  <a:pt x="255494" y="88141"/>
                </a:cubicBezTo>
                <a:cubicBezTo>
                  <a:pt x="215457" y="81468"/>
                  <a:pt x="174812" y="79176"/>
                  <a:pt x="134471" y="74694"/>
                </a:cubicBezTo>
                <a:cubicBezTo>
                  <a:pt x="121024" y="65729"/>
                  <a:pt x="105557" y="59228"/>
                  <a:pt x="94129" y="47800"/>
                </a:cubicBezTo>
                <a:cubicBezTo>
                  <a:pt x="46328" y="0"/>
                  <a:pt x="92235" y="7459"/>
                  <a:pt x="53788" y="7459"/>
                </a:cubicBez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0" name="Freeform 269"/>
          <p:cNvSpPr/>
          <p:nvPr/>
        </p:nvSpPr>
        <p:spPr>
          <a:xfrm>
            <a:off x="1250950" y="3146425"/>
            <a:ext cx="388938" cy="255588"/>
          </a:xfrm>
          <a:custGeom>
            <a:avLst/>
            <a:gdLst>
              <a:gd name="connsiteX0" fmla="*/ 13448 w 389965"/>
              <a:gd name="connsiteY0" fmla="*/ 0 h 255494"/>
              <a:gd name="connsiteX1" fmla="*/ 0 w 389965"/>
              <a:gd name="connsiteY1" fmla="*/ 255494 h 255494"/>
              <a:gd name="connsiteX2" fmla="*/ 389965 w 389965"/>
              <a:gd name="connsiteY2" fmla="*/ 242047 h 255494"/>
              <a:gd name="connsiteX3" fmla="*/ 389965 w 389965"/>
              <a:gd name="connsiteY3" fmla="*/ 13447 h 255494"/>
              <a:gd name="connsiteX4" fmla="*/ 13448 w 389965"/>
              <a:gd name="connsiteY4" fmla="*/ 0 h 255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9965" h="255494">
                <a:moveTo>
                  <a:pt x="13448" y="0"/>
                </a:moveTo>
                <a:lnTo>
                  <a:pt x="0" y="255494"/>
                </a:lnTo>
                <a:lnTo>
                  <a:pt x="389965" y="242047"/>
                </a:lnTo>
                <a:lnTo>
                  <a:pt x="389965" y="13447"/>
                </a:lnTo>
                <a:lnTo>
                  <a:pt x="13448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1" name="Freeform 270"/>
          <p:cNvSpPr/>
          <p:nvPr/>
        </p:nvSpPr>
        <p:spPr>
          <a:xfrm>
            <a:off x="1384300" y="4033838"/>
            <a:ext cx="498475" cy="376237"/>
          </a:xfrm>
          <a:custGeom>
            <a:avLst/>
            <a:gdLst>
              <a:gd name="connsiteX0" fmla="*/ 403412 w 497541"/>
              <a:gd name="connsiteY0" fmla="*/ 0 h 376517"/>
              <a:gd name="connsiteX1" fmla="*/ 403412 w 497541"/>
              <a:gd name="connsiteY1" fmla="*/ 0 h 376517"/>
              <a:gd name="connsiteX2" fmla="*/ 282388 w 497541"/>
              <a:gd name="connsiteY2" fmla="*/ 53788 h 376517"/>
              <a:gd name="connsiteX3" fmla="*/ 121024 w 497541"/>
              <a:gd name="connsiteY3" fmla="*/ 134470 h 376517"/>
              <a:gd name="connsiteX4" fmla="*/ 40341 w 497541"/>
              <a:gd name="connsiteY4" fmla="*/ 161364 h 376517"/>
              <a:gd name="connsiteX5" fmla="*/ 0 w 497541"/>
              <a:gd name="connsiteY5" fmla="*/ 174811 h 376517"/>
              <a:gd name="connsiteX6" fmla="*/ 0 w 497541"/>
              <a:gd name="connsiteY6" fmla="*/ 174811 h 376517"/>
              <a:gd name="connsiteX7" fmla="*/ 107577 w 497541"/>
              <a:gd name="connsiteY7" fmla="*/ 376517 h 376517"/>
              <a:gd name="connsiteX8" fmla="*/ 497541 w 497541"/>
              <a:gd name="connsiteY8" fmla="*/ 188258 h 376517"/>
              <a:gd name="connsiteX9" fmla="*/ 403412 w 497541"/>
              <a:gd name="connsiteY9" fmla="*/ 0 h 376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7541" h="376517">
                <a:moveTo>
                  <a:pt x="403412" y="0"/>
                </a:moveTo>
                <a:lnTo>
                  <a:pt x="403412" y="0"/>
                </a:lnTo>
                <a:cubicBezTo>
                  <a:pt x="363071" y="17929"/>
                  <a:pt x="321341" y="33013"/>
                  <a:pt x="282388" y="53788"/>
                </a:cubicBezTo>
                <a:cubicBezTo>
                  <a:pt x="108606" y="146471"/>
                  <a:pt x="293337" y="77033"/>
                  <a:pt x="121024" y="134470"/>
                </a:cubicBezTo>
                <a:lnTo>
                  <a:pt x="40341" y="161364"/>
                </a:lnTo>
                <a:lnTo>
                  <a:pt x="0" y="174811"/>
                </a:lnTo>
                <a:lnTo>
                  <a:pt x="0" y="174811"/>
                </a:lnTo>
                <a:lnTo>
                  <a:pt x="107577" y="376517"/>
                </a:lnTo>
                <a:lnTo>
                  <a:pt x="497541" y="188258"/>
                </a:lnTo>
                <a:lnTo>
                  <a:pt x="403412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4" name="Freeform 273"/>
          <p:cNvSpPr/>
          <p:nvPr/>
        </p:nvSpPr>
        <p:spPr>
          <a:xfrm>
            <a:off x="1922463" y="4800600"/>
            <a:ext cx="511175" cy="511175"/>
          </a:xfrm>
          <a:custGeom>
            <a:avLst/>
            <a:gdLst>
              <a:gd name="connsiteX0" fmla="*/ 389965 w 510989"/>
              <a:gd name="connsiteY0" fmla="*/ 0 h 510988"/>
              <a:gd name="connsiteX1" fmla="*/ 0 w 510989"/>
              <a:gd name="connsiteY1" fmla="*/ 336176 h 510988"/>
              <a:gd name="connsiteX2" fmla="*/ 188259 w 510989"/>
              <a:gd name="connsiteY2" fmla="*/ 510988 h 510988"/>
              <a:gd name="connsiteX3" fmla="*/ 510989 w 510989"/>
              <a:gd name="connsiteY3" fmla="*/ 121024 h 510988"/>
              <a:gd name="connsiteX4" fmla="*/ 389965 w 510989"/>
              <a:gd name="connsiteY4" fmla="*/ 0 h 510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0989" h="510988">
                <a:moveTo>
                  <a:pt x="389965" y="0"/>
                </a:moveTo>
                <a:lnTo>
                  <a:pt x="0" y="336176"/>
                </a:lnTo>
                <a:lnTo>
                  <a:pt x="188259" y="510988"/>
                </a:lnTo>
                <a:lnTo>
                  <a:pt x="510989" y="121024"/>
                </a:lnTo>
                <a:lnTo>
                  <a:pt x="389965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5" name="Freeform 274"/>
          <p:cNvSpPr/>
          <p:nvPr/>
        </p:nvSpPr>
        <p:spPr>
          <a:xfrm>
            <a:off x="2905125" y="5311775"/>
            <a:ext cx="222250" cy="647700"/>
          </a:xfrm>
          <a:custGeom>
            <a:avLst/>
            <a:gdLst>
              <a:gd name="connsiteX0" fmla="*/ 174811 w 222612"/>
              <a:gd name="connsiteY0" fmla="*/ 0 h 648173"/>
              <a:gd name="connsiteX1" fmla="*/ 0 w 222612"/>
              <a:gd name="connsiteY1" fmla="*/ 497541 h 648173"/>
              <a:gd name="connsiteX2" fmla="*/ 107576 w 222612"/>
              <a:gd name="connsiteY2" fmla="*/ 551330 h 648173"/>
              <a:gd name="connsiteX3" fmla="*/ 188259 w 222612"/>
              <a:gd name="connsiteY3" fmla="*/ 591671 h 648173"/>
              <a:gd name="connsiteX4" fmla="*/ 215153 w 222612"/>
              <a:gd name="connsiteY4" fmla="*/ 591671 h 648173"/>
              <a:gd name="connsiteX5" fmla="*/ 201706 w 222612"/>
              <a:gd name="connsiteY5" fmla="*/ 591671 h 648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2612" h="648173">
                <a:moveTo>
                  <a:pt x="174811" y="0"/>
                </a:moveTo>
                <a:lnTo>
                  <a:pt x="0" y="497541"/>
                </a:lnTo>
                <a:cubicBezTo>
                  <a:pt x="35859" y="515471"/>
                  <a:pt x="72380" y="532132"/>
                  <a:pt x="107576" y="551330"/>
                </a:cubicBezTo>
                <a:cubicBezTo>
                  <a:pt x="189499" y="596016"/>
                  <a:pt x="106459" y="564405"/>
                  <a:pt x="188259" y="591671"/>
                </a:cubicBezTo>
                <a:cubicBezTo>
                  <a:pt x="222612" y="643201"/>
                  <a:pt x="215153" y="648173"/>
                  <a:pt x="215153" y="591671"/>
                </a:cubicBezTo>
                <a:lnTo>
                  <a:pt x="201706" y="591671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7" name="Freeform 276"/>
          <p:cNvSpPr/>
          <p:nvPr/>
        </p:nvSpPr>
        <p:spPr>
          <a:xfrm>
            <a:off x="2890838" y="5297488"/>
            <a:ext cx="403225" cy="646112"/>
          </a:xfrm>
          <a:custGeom>
            <a:avLst/>
            <a:gdLst>
              <a:gd name="connsiteX0" fmla="*/ 201706 w 403411"/>
              <a:gd name="connsiteY0" fmla="*/ 0 h 645459"/>
              <a:gd name="connsiteX1" fmla="*/ 0 w 403411"/>
              <a:gd name="connsiteY1" fmla="*/ 510988 h 645459"/>
              <a:gd name="connsiteX2" fmla="*/ 242047 w 403411"/>
              <a:gd name="connsiteY2" fmla="*/ 645459 h 645459"/>
              <a:gd name="connsiteX3" fmla="*/ 295835 w 403411"/>
              <a:gd name="connsiteY3" fmla="*/ 443753 h 645459"/>
              <a:gd name="connsiteX4" fmla="*/ 309282 w 403411"/>
              <a:gd name="connsiteY4" fmla="*/ 389965 h 645459"/>
              <a:gd name="connsiteX5" fmla="*/ 349623 w 403411"/>
              <a:gd name="connsiteY5" fmla="*/ 295835 h 645459"/>
              <a:gd name="connsiteX6" fmla="*/ 363070 w 403411"/>
              <a:gd name="connsiteY6" fmla="*/ 242047 h 645459"/>
              <a:gd name="connsiteX7" fmla="*/ 389964 w 403411"/>
              <a:gd name="connsiteY7" fmla="*/ 147918 h 645459"/>
              <a:gd name="connsiteX8" fmla="*/ 403411 w 403411"/>
              <a:gd name="connsiteY8" fmla="*/ 80683 h 645459"/>
              <a:gd name="connsiteX9" fmla="*/ 403411 w 403411"/>
              <a:gd name="connsiteY9" fmla="*/ 80683 h 645459"/>
              <a:gd name="connsiteX10" fmla="*/ 201706 w 403411"/>
              <a:gd name="connsiteY10" fmla="*/ 0 h 645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3411" h="645459">
                <a:moveTo>
                  <a:pt x="201706" y="0"/>
                </a:moveTo>
                <a:lnTo>
                  <a:pt x="0" y="510988"/>
                </a:lnTo>
                <a:lnTo>
                  <a:pt x="242047" y="645459"/>
                </a:lnTo>
                <a:cubicBezTo>
                  <a:pt x="294444" y="383470"/>
                  <a:pt x="240997" y="608268"/>
                  <a:pt x="295835" y="443753"/>
                </a:cubicBezTo>
                <a:cubicBezTo>
                  <a:pt x="301679" y="426220"/>
                  <a:pt x="302793" y="407269"/>
                  <a:pt x="309282" y="389965"/>
                </a:cubicBezTo>
                <a:cubicBezTo>
                  <a:pt x="352314" y="275213"/>
                  <a:pt x="322908" y="389338"/>
                  <a:pt x="349623" y="295835"/>
                </a:cubicBezTo>
                <a:cubicBezTo>
                  <a:pt x="354700" y="278065"/>
                  <a:pt x="357993" y="259817"/>
                  <a:pt x="363070" y="242047"/>
                </a:cubicBezTo>
                <a:cubicBezTo>
                  <a:pt x="385532" y="163431"/>
                  <a:pt x="368945" y="242502"/>
                  <a:pt x="389964" y="147918"/>
                </a:cubicBezTo>
                <a:cubicBezTo>
                  <a:pt x="394922" y="125607"/>
                  <a:pt x="403411" y="80683"/>
                  <a:pt x="403411" y="80683"/>
                </a:cubicBezTo>
                <a:lnTo>
                  <a:pt x="403411" y="80683"/>
                </a:lnTo>
                <a:lnTo>
                  <a:pt x="201706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8" name="Freeform 277"/>
          <p:cNvSpPr/>
          <p:nvPr/>
        </p:nvSpPr>
        <p:spPr>
          <a:xfrm>
            <a:off x="4006850" y="5499100"/>
            <a:ext cx="282575" cy="579438"/>
          </a:xfrm>
          <a:custGeom>
            <a:avLst/>
            <a:gdLst>
              <a:gd name="connsiteX0" fmla="*/ 53788 w 282388"/>
              <a:gd name="connsiteY0" fmla="*/ 26894 h 578224"/>
              <a:gd name="connsiteX1" fmla="*/ 40341 w 282388"/>
              <a:gd name="connsiteY1" fmla="*/ 578224 h 578224"/>
              <a:gd name="connsiteX2" fmla="*/ 282388 w 282388"/>
              <a:gd name="connsiteY2" fmla="*/ 578224 h 578224"/>
              <a:gd name="connsiteX3" fmla="*/ 255494 w 282388"/>
              <a:gd name="connsiteY3" fmla="*/ 430306 h 578224"/>
              <a:gd name="connsiteX4" fmla="*/ 228600 w 282388"/>
              <a:gd name="connsiteY4" fmla="*/ 336177 h 578224"/>
              <a:gd name="connsiteX5" fmla="*/ 228600 w 282388"/>
              <a:gd name="connsiteY5" fmla="*/ 0 h 578224"/>
              <a:gd name="connsiteX6" fmla="*/ 228600 w 282388"/>
              <a:gd name="connsiteY6" fmla="*/ 0 h 578224"/>
              <a:gd name="connsiteX7" fmla="*/ 0 w 282388"/>
              <a:gd name="connsiteY7" fmla="*/ 67235 h 578224"/>
              <a:gd name="connsiteX8" fmla="*/ 53788 w 282388"/>
              <a:gd name="connsiteY8" fmla="*/ 121024 h 57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2388" h="578224">
                <a:moveTo>
                  <a:pt x="53788" y="26894"/>
                </a:moveTo>
                <a:lnTo>
                  <a:pt x="40341" y="578224"/>
                </a:lnTo>
                <a:lnTo>
                  <a:pt x="282388" y="578224"/>
                </a:lnTo>
                <a:cubicBezTo>
                  <a:pt x="273423" y="528918"/>
                  <a:pt x="265994" y="479308"/>
                  <a:pt x="255494" y="430306"/>
                </a:cubicBezTo>
                <a:cubicBezTo>
                  <a:pt x="248186" y="396203"/>
                  <a:pt x="229860" y="372723"/>
                  <a:pt x="228600" y="336177"/>
                </a:cubicBezTo>
                <a:cubicBezTo>
                  <a:pt x="224738" y="224185"/>
                  <a:pt x="228600" y="112059"/>
                  <a:pt x="228600" y="0"/>
                </a:cubicBezTo>
                <a:lnTo>
                  <a:pt x="228600" y="0"/>
                </a:lnTo>
                <a:lnTo>
                  <a:pt x="0" y="67235"/>
                </a:lnTo>
                <a:lnTo>
                  <a:pt x="53788" y="121024"/>
                </a:lnTo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9" name="Freeform 278"/>
          <p:cNvSpPr/>
          <p:nvPr/>
        </p:nvSpPr>
        <p:spPr>
          <a:xfrm>
            <a:off x="5002213" y="5257800"/>
            <a:ext cx="376237" cy="604838"/>
          </a:xfrm>
          <a:custGeom>
            <a:avLst/>
            <a:gdLst>
              <a:gd name="connsiteX0" fmla="*/ 0 w 376518"/>
              <a:gd name="connsiteY0" fmla="*/ 94129 h 605118"/>
              <a:gd name="connsiteX1" fmla="*/ 0 w 376518"/>
              <a:gd name="connsiteY1" fmla="*/ 94129 h 605118"/>
              <a:gd name="connsiteX2" fmla="*/ 40341 w 376518"/>
              <a:gd name="connsiteY2" fmla="*/ 215153 h 605118"/>
              <a:gd name="connsiteX3" fmla="*/ 80682 w 376518"/>
              <a:gd name="connsiteY3" fmla="*/ 363071 h 605118"/>
              <a:gd name="connsiteX4" fmla="*/ 107576 w 376518"/>
              <a:gd name="connsiteY4" fmla="*/ 403412 h 605118"/>
              <a:gd name="connsiteX5" fmla="*/ 134470 w 376518"/>
              <a:gd name="connsiteY5" fmla="*/ 484094 h 605118"/>
              <a:gd name="connsiteX6" fmla="*/ 147918 w 376518"/>
              <a:gd name="connsiteY6" fmla="*/ 524435 h 605118"/>
              <a:gd name="connsiteX7" fmla="*/ 161365 w 376518"/>
              <a:gd name="connsiteY7" fmla="*/ 564776 h 605118"/>
              <a:gd name="connsiteX8" fmla="*/ 174812 w 376518"/>
              <a:gd name="connsiteY8" fmla="*/ 605118 h 605118"/>
              <a:gd name="connsiteX9" fmla="*/ 174812 w 376518"/>
              <a:gd name="connsiteY9" fmla="*/ 605118 h 605118"/>
              <a:gd name="connsiteX10" fmla="*/ 376518 w 376518"/>
              <a:gd name="connsiteY10" fmla="*/ 484094 h 605118"/>
              <a:gd name="connsiteX11" fmla="*/ 322729 w 376518"/>
              <a:gd name="connsiteY11" fmla="*/ 376518 h 605118"/>
              <a:gd name="connsiteX12" fmla="*/ 295835 w 376518"/>
              <a:gd name="connsiteY12" fmla="*/ 295835 h 605118"/>
              <a:gd name="connsiteX13" fmla="*/ 268941 w 376518"/>
              <a:gd name="connsiteY13" fmla="*/ 255494 h 605118"/>
              <a:gd name="connsiteX14" fmla="*/ 242047 w 376518"/>
              <a:gd name="connsiteY14" fmla="*/ 174812 h 605118"/>
              <a:gd name="connsiteX15" fmla="*/ 215153 w 376518"/>
              <a:gd name="connsiteY15" fmla="*/ 94129 h 605118"/>
              <a:gd name="connsiteX16" fmla="*/ 201706 w 376518"/>
              <a:gd name="connsiteY16" fmla="*/ 53788 h 605118"/>
              <a:gd name="connsiteX17" fmla="*/ 161365 w 376518"/>
              <a:gd name="connsiteY17" fmla="*/ 0 h 605118"/>
              <a:gd name="connsiteX18" fmla="*/ 161365 w 376518"/>
              <a:gd name="connsiteY18" fmla="*/ 0 h 605118"/>
              <a:gd name="connsiteX19" fmla="*/ 0 w 376518"/>
              <a:gd name="connsiteY19" fmla="*/ 94129 h 60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76518" h="605118">
                <a:moveTo>
                  <a:pt x="0" y="94129"/>
                </a:moveTo>
                <a:lnTo>
                  <a:pt x="0" y="94129"/>
                </a:lnTo>
                <a:cubicBezTo>
                  <a:pt x="13447" y="134470"/>
                  <a:pt x="28659" y="174266"/>
                  <a:pt x="40341" y="215153"/>
                </a:cubicBezTo>
                <a:cubicBezTo>
                  <a:pt x="52970" y="259355"/>
                  <a:pt x="54471" y="323755"/>
                  <a:pt x="80682" y="363071"/>
                </a:cubicBezTo>
                <a:cubicBezTo>
                  <a:pt x="89647" y="376518"/>
                  <a:pt x="101012" y="388644"/>
                  <a:pt x="107576" y="403412"/>
                </a:cubicBezTo>
                <a:cubicBezTo>
                  <a:pt x="119090" y="429317"/>
                  <a:pt x="125505" y="457200"/>
                  <a:pt x="134470" y="484094"/>
                </a:cubicBezTo>
                <a:lnTo>
                  <a:pt x="147918" y="524435"/>
                </a:lnTo>
                <a:lnTo>
                  <a:pt x="161365" y="564776"/>
                </a:lnTo>
                <a:lnTo>
                  <a:pt x="174812" y="605118"/>
                </a:lnTo>
                <a:lnTo>
                  <a:pt x="174812" y="605118"/>
                </a:lnTo>
                <a:lnTo>
                  <a:pt x="376518" y="484094"/>
                </a:lnTo>
                <a:cubicBezTo>
                  <a:pt x="358588" y="448235"/>
                  <a:pt x="338522" y="413368"/>
                  <a:pt x="322729" y="376518"/>
                </a:cubicBezTo>
                <a:cubicBezTo>
                  <a:pt x="311562" y="350461"/>
                  <a:pt x="311560" y="319423"/>
                  <a:pt x="295835" y="295835"/>
                </a:cubicBezTo>
                <a:cubicBezTo>
                  <a:pt x="286870" y="282388"/>
                  <a:pt x="275505" y="270262"/>
                  <a:pt x="268941" y="255494"/>
                </a:cubicBezTo>
                <a:cubicBezTo>
                  <a:pt x="257427" y="229589"/>
                  <a:pt x="251012" y="201706"/>
                  <a:pt x="242047" y="174812"/>
                </a:cubicBezTo>
                <a:lnTo>
                  <a:pt x="215153" y="94129"/>
                </a:lnTo>
                <a:cubicBezTo>
                  <a:pt x="210671" y="80682"/>
                  <a:pt x="209569" y="65582"/>
                  <a:pt x="201706" y="53788"/>
                </a:cubicBezTo>
                <a:cubicBezTo>
                  <a:pt x="171296" y="8173"/>
                  <a:pt x="186240" y="24875"/>
                  <a:pt x="161365" y="0"/>
                </a:cubicBezTo>
                <a:lnTo>
                  <a:pt x="161365" y="0"/>
                </a:lnTo>
                <a:lnTo>
                  <a:pt x="0" y="94129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0" name="Freeform 279"/>
          <p:cNvSpPr/>
          <p:nvPr/>
        </p:nvSpPr>
        <p:spPr>
          <a:xfrm>
            <a:off x="5727700" y="4679950"/>
            <a:ext cx="525463" cy="595313"/>
          </a:xfrm>
          <a:custGeom>
            <a:avLst/>
            <a:gdLst>
              <a:gd name="connsiteX0" fmla="*/ 0 w 524435"/>
              <a:gd name="connsiteY0" fmla="*/ 174812 h 595923"/>
              <a:gd name="connsiteX1" fmla="*/ 0 w 524435"/>
              <a:gd name="connsiteY1" fmla="*/ 174812 h 595923"/>
              <a:gd name="connsiteX2" fmla="*/ 94129 w 524435"/>
              <a:gd name="connsiteY2" fmla="*/ 107577 h 595923"/>
              <a:gd name="connsiteX3" fmla="*/ 121024 w 524435"/>
              <a:gd name="connsiteY3" fmla="*/ 80683 h 595923"/>
              <a:gd name="connsiteX4" fmla="*/ 201706 w 524435"/>
              <a:gd name="connsiteY4" fmla="*/ 40342 h 595923"/>
              <a:gd name="connsiteX5" fmla="*/ 215153 w 524435"/>
              <a:gd name="connsiteY5" fmla="*/ 13448 h 595923"/>
              <a:gd name="connsiteX6" fmla="*/ 215153 w 524435"/>
              <a:gd name="connsiteY6" fmla="*/ 0 h 595923"/>
              <a:gd name="connsiteX7" fmla="*/ 295835 w 524435"/>
              <a:gd name="connsiteY7" fmla="*/ 94130 h 595923"/>
              <a:gd name="connsiteX8" fmla="*/ 322729 w 524435"/>
              <a:gd name="connsiteY8" fmla="*/ 147918 h 595923"/>
              <a:gd name="connsiteX9" fmla="*/ 349624 w 524435"/>
              <a:gd name="connsiteY9" fmla="*/ 174812 h 595923"/>
              <a:gd name="connsiteX10" fmla="*/ 376518 w 524435"/>
              <a:gd name="connsiteY10" fmla="*/ 215153 h 595923"/>
              <a:gd name="connsiteX11" fmla="*/ 430306 w 524435"/>
              <a:gd name="connsiteY11" fmla="*/ 282389 h 595923"/>
              <a:gd name="connsiteX12" fmla="*/ 497541 w 524435"/>
              <a:gd name="connsiteY12" fmla="*/ 349624 h 595923"/>
              <a:gd name="connsiteX13" fmla="*/ 524435 w 524435"/>
              <a:gd name="connsiteY13" fmla="*/ 349624 h 595923"/>
              <a:gd name="connsiteX14" fmla="*/ 524435 w 524435"/>
              <a:gd name="connsiteY14" fmla="*/ 349624 h 595923"/>
              <a:gd name="connsiteX15" fmla="*/ 403412 w 524435"/>
              <a:gd name="connsiteY15" fmla="*/ 457200 h 595923"/>
              <a:gd name="connsiteX16" fmla="*/ 336177 w 524435"/>
              <a:gd name="connsiteY16" fmla="*/ 524436 h 595923"/>
              <a:gd name="connsiteX17" fmla="*/ 309282 w 524435"/>
              <a:gd name="connsiteY17" fmla="*/ 551330 h 595923"/>
              <a:gd name="connsiteX18" fmla="*/ 282388 w 524435"/>
              <a:gd name="connsiteY18" fmla="*/ 591671 h 595923"/>
              <a:gd name="connsiteX19" fmla="*/ 282388 w 524435"/>
              <a:gd name="connsiteY19" fmla="*/ 591671 h 595923"/>
              <a:gd name="connsiteX20" fmla="*/ 188259 w 524435"/>
              <a:gd name="connsiteY20" fmla="*/ 403412 h 595923"/>
              <a:gd name="connsiteX21" fmla="*/ 161365 w 524435"/>
              <a:gd name="connsiteY21" fmla="*/ 363071 h 595923"/>
              <a:gd name="connsiteX22" fmla="*/ 121024 w 524435"/>
              <a:gd name="connsiteY22" fmla="*/ 336177 h 595923"/>
              <a:gd name="connsiteX23" fmla="*/ 40341 w 524435"/>
              <a:gd name="connsiteY23" fmla="*/ 228600 h 595923"/>
              <a:gd name="connsiteX24" fmla="*/ 0 w 524435"/>
              <a:gd name="connsiteY24" fmla="*/ 174812 h 595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24435" h="595923">
                <a:moveTo>
                  <a:pt x="0" y="174812"/>
                </a:moveTo>
                <a:lnTo>
                  <a:pt x="0" y="174812"/>
                </a:lnTo>
                <a:cubicBezTo>
                  <a:pt x="31376" y="152400"/>
                  <a:pt x="63693" y="131250"/>
                  <a:pt x="94129" y="107577"/>
                </a:cubicBezTo>
                <a:cubicBezTo>
                  <a:pt x="104137" y="99793"/>
                  <a:pt x="110152" y="87206"/>
                  <a:pt x="121024" y="80683"/>
                </a:cubicBezTo>
                <a:cubicBezTo>
                  <a:pt x="175707" y="47874"/>
                  <a:pt x="150700" y="91348"/>
                  <a:pt x="201706" y="40342"/>
                </a:cubicBezTo>
                <a:cubicBezTo>
                  <a:pt x="208793" y="33255"/>
                  <a:pt x="210671" y="22413"/>
                  <a:pt x="215153" y="13448"/>
                </a:cubicBezTo>
                <a:lnTo>
                  <a:pt x="215153" y="0"/>
                </a:lnTo>
                <a:cubicBezTo>
                  <a:pt x="242047" y="31377"/>
                  <a:pt x="271529" y="60709"/>
                  <a:pt x="295835" y="94130"/>
                </a:cubicBezTo>
                <a:cubicBezTo>
                  <a:pt x="307625" y="110342"/>
                  <a:pt x="311610" y="131239"/>
                  <a:pt x="322729" y="147918"/>
                </a:cubicBezTo>
                <a:cubicBezTo>
                  <a:pt x="329762" y="158467"/>
                  <a:pt x="341704" y="164912"/>
                  <a:pt x="349624" y="174812"/>
                </a:cubicBezTo>
                <a:cubicBezTo>
                  <a:pt x="359720" y="187432"/>
                  <a:pt x="367553" y="201706"/>
                  <a:pt x="376518" y="215153"/>
                </a:cubicBezTo>
                <a:cubicBezTo>
                  <a:pt x="402696" y="293690"/>
                  <a:pt x="369482" y="221565"/>
                  <a:pt x="430306" y="282389"/>
                </a:cubicBezTo>
                <a:cubicBezTo>
                  <a:pt x="472141" y="324224"/>
                  <a:pt x="437777" y="325718"/>
                  <a:pt x="497541" y="349624"/>
                </a:cubicBezTo>
                <a:cubicBezTo>
                  <a:pt x="505864" y="352953"/>
                  <a:pt x="515470" y="349624"/>
                  <a:pt x="524435" y="349624"/>
                </a:cubicBezTo>
                <a:lnTo>
                  <a:pt x="524435" y="349624"/>
                </a:lnTo>
                <a:cubicBezTo>
                  <a:pt x="321165" y="494817"/>
                  <a:pt x="491928" y="356038"/>
                  <a:pt x="403412" y="457200"/>
                </a:cubicBezTo>
                <a:cubicBezTo>
                  <a:pt x="382541" y="481053"/>
                  <a:pt x="358589" y="502024"/>
                  <a:pt x="336177" y="524436"/>
                </a:cubicBezTo>
                <a:lnTo>
                  <a:pt x="309282" y="551330"/>
                </a:lnTo>
                <a:cubicBezTo>
                  <a:pt x="294418" y="595923"/>
                  <a:pt x="310009" y="591671"/>
                  <a:pt x="282388" y="591671"/>
                </a:cubicBezTo>
                <a:lnTo>
                  <a:pt x="282388" y="591671"/>
                </a:lnTo>
                <a:cubicBezTo>
                  <a:pt x="230698" y="453831"/>
                  <a:pt x="263290" y="515959"/>
                  <a:pt x="188259" y="403412"/>
                </a:cubicBezTo>
                <a:cubicBezTo>
                  <a:pt x="179294" y="389965"/>
                  <a:pt x="174812" y="372036"/>
                  <a:pt x="161365" y="363071"/>
                </a:cubicBezTo>
                <a:lnTo>
                  <a:pt x="121024" y="336177"/>
                </a:lnTo>
                <a:cubicBezTo>
                  <a:pt x="60202" y="244946"/>
                  <a:pt x="90090" y="278351"/>
                  <a:pt x="40341" y="228600"/>
                </a:cubicBezTo>
                <a:cubicBezTo>
                  <a:pt x="23725" y="178751"/>
                  <a:pt x="6723" y="183777"/>
                  <a:pt x="0" y="174812"/>
                </a:cubicBez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2" name="Freeform 281"/>
          <p:cNvSpPr/>
          <p:nvPr/>
        </p:nvSpPr>
        <p:spPr>
          <a:xfrm>
            <a:off x="6334125" y="3846513"/>
            <a:ext cx="442913" cy="334962"/>
          </a:xfrm>
          <a:custGeom>
            <a:avLst/>
            <a:gdLst>
              <a:gd name="connsiteX0" fmla="*/ 94129 w 443753"/>
              <a:gd name="connsiteY0" fmla="*/ 0 h 336176"/>
              <a:gd name="connsiteX1" fmla="*/ 0 w 443753"/>
              <a:gd name="connsiteY1" fmla="*/ 215153 h 336176"/>
              <a:gd name="connsiteX2" fmla="*/ 389964 w 443753"/>
              <a:gd name="connsiteY2" fmla="*/ 336176 h 336176"/>
              <a:gd name="connsiteX3" fmla="*/ 443753 w 443753"/>
              <a:gd name="connsiteY3" fmla="*/ 134470 h 336176"/>
              <a:gd name="connsiteX4" fmla="*/ 94129 w 443753"/>
              <a:gd name="connsiteY4" fmla="*/ 0 h 336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753" h="336176">
                <a:moveTo>
                  <a:pt x="94129" y="0"/>
                </a:moveTo>
                <a:lnTo>
                  <a:pt x="0" y="215153"/>
                </a:lnTo>
                <a:lnTo>
                  <a:pt x="389964" y="336176"/>
                </a:lnTo>
                <a:lnTo>
                  <a:pt x="443753" y="134470"/>
                </a:lnTo>
                <a:lnTo>
                  <a:pt x="94129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3" name="Freeform 282"/>
          <p:cNvSpPr/>
          <p:nvPr/>
        </p:nvSpPr>
        <p:spPr>
          <a:xfrm>
            <a:off x="6440488" y="2836863"/>
            <a:ext cx="430212" cy="309562"/>
          </a:xfrm>
          <a:custGeom>
            <a:avLst/>
            <a:gdLst>
              <a:gd name="connsiteX0" fmla="*/ 0 w 430306"/>
              <a:gd name="connsiteY0" fmla="*/ 0 h 309283"/>
              <a:gd name="connsiteX1" fmla="*/ 53788 w 430306"/>
              <a:gd name="connsiteY1" fmla="*/ 309283 h 309283"/>
              <a:gd name="connsiteX2" fmla="*/ 430306 w 430306"/>
              <a:gd name="connsiteY2" fmla="*/ 295836 h 309283"/>
              <a:gd name="connsiteX3" fmla="*/ 430306 w 430306"/>
              <a:gd name="connsiteY3" fmla="*/ 295836 h 309283"/>
              <a:gd name="connsiteX4" fmla="*/ 403412 w 430306"/>
              <a:gd name="connsiteY4" fmla="*/ 174812 h 309283"/>
              <a:gd name="connsiteX5" fmla="*/ 376518 w 430306"/>
              <a:gd name="connsiteY5" fmla="*/ 94130 h 309283"/>
              <a:gd name="connsiteX6" fmla="*/ 376518 w 430306"/>
              <a:gd name="connsiteY6" fmla="*/ 26895 h 309283"/>
              <a:gd name="connsiteX7" fmla="*/ 0 w 430306"/>
              <a:gd name="connsiteY7" fmla="*/ 0 h 309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0306" h="309283">
                <a:moveTo>
                  <a:pt x="0" y="0"/>
                </a:moveTo>
                <a:lnTo>
                  <a:pt x="53788" y="309283"/>
                </a:lnTo>
                <a:cubicBezTo>
                  <a:pt x="349568" y="293716"/>
                  <a:pt x="224000" y="295836"/>
                  <a:pt x="430306" y="295836"/>
                </a:cubicBezTo>
                <a:lnTo>
                  <a:pt x="430306" y="295836"/>
                </a:lnTo>
                <a:cubicBezTo>
                  <a:pt x="421341" y="255495"/>
                  <a:pt x="414060" y="214742"/>
                  <a:pt x="403412" y="174812"/>
                </a:cubicBezTo>
                <a:cubicBezTo>
                  <a:pt x="396108" y="147420"/>
                  <a:pt x="376518" y="122479"/>
                  <a:pt x="376518" y="94130"/>
                </a:cubicBezTo>
                <a:lnTo>
                  <a:pt x="376518" y="26895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4" name="Freeform 283"/>
          <p:cNvSpPr/>
          <p:nvPr/>
        </p:nvSpPr>
        <p:spPr>
          <a:xfrm>
            <a:off x="6132513" y="1949450"/>
            <a:ext cx="523875" cy="376238"/>
          </a:xfrm>
          <a:custGeom>
            <a:avLst/>
            <a:gdLst>
              <a:gd name="connsiteX0" fmla="*/ 376517 w 524435"/>
              <a:gd name="connsiteY0" fmla="*/ 0 h 376517"/>
              <a:gd name="connsiteX1" fmla="*/ 0 w 524435"/>
              <a:gd name="connsiteY1" fmla="*/ 161364 h 376517"/>
              <a:gd name="connsiteX2" fmla="*/ 121023 w 524435"/>
              <a:gd name="connsiteY2" fmla="*/ 376517 h 376517"/>
              <a:gd name="connsiteX3" fmla="*/ 524435 w 524435"/>
              <a:gd name="connsiteY3" fmla="*/ 295835 h 376517"/>
              <a:gd name="connsiteX4" fmla="*/ 376517 w 524435"/>
              <a:gd name="connsiteY4" fmla="*/ 0 h 376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435" h="376517">
                <a:moveTo>
                  <a:pt x="376517" y="0"/>
                </a:moveTo>
                <a:lnTo>
                  <a:pt x="0" y="161364"/>
                </a:lnTo>
                <a:lnTo>
                  <a:pt x="121023" y="376517"/>
                </a:lnTo>
                <a:lnTo>
                  <a:pt x="524435" y="295835"/>
                </a:lnTo>
                <a:lnTo>
                  <a:pt x="376517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5" name="Freeform 284"/>
          <p:cNvSpPr/>
          <p:nvPr/>
        </p:nvSpPr>
        <p:spPr>
          <a:xfrm>
            <a:off x="5513388" y="1116013"/>
            <a:ext cx="496887" cy="496887"/>
          </a:xfrm>
          <a:custGeom>
            <a:avLst/>
            <a:gdLst>
              <a:gd name="connsiteX0" fmla="*/ 255494 w 497541"/>
              <a:gd name="connsiteY0" fmla="*/ 0 h 497541"/>
              <a:gd name="connsiteX1" fmla="*/ 0 w 497541"/>
              <a:gd name="connsiteY1" fmla="*/ 336176 h 497541"/>
              <a:gd name="connsiteX2" fmla="*/ 228600 w 497541"/>
              <a:gd name="connsiteY2" fmla="*/ 497541 h 497541"/>
              <a:gd name="connsiteX3" fmla="*/ 497541 w 497541"/>
              <a:gd name="connsiteY3" fmla="*/ 174812 h 497541"/>
              <a:gd name="connsiteX4" fmla="*/ 255494 w 497541"/>
              <a:gd name="connsiteY4" fmla="*/ 0 h 497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7541" h="497541">
                <a:moveTo>
                  <a:pt x="255494" y="0"/>
                </a:moveTo>
                <a:lnTo>
                  <a:pt x="0" y="336176"/>
                </a:lnTo>
                <a:lnTo>
                  <a:pt x="228600" y="497541"/>
                </a:lnTo>
                <a:lnTo>
                  <a:pt x="497541" y="174812"/>
                </a:lnTo>
                <a:lnTo>
                  <a:pt x="255494" y="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6" name="Freeform 285"/>
          <p:cNvSpPr/>
          <p:nvPr/>
        </p:nvSpPr>
        <p:spPr>
          <a:xfrm>
            <a:off x="4665663" y="658813"/>
            <a:ext cx="350837" cy="496887"/>
          </a:xfrm>
          <a:custGeom>
            <a:avLst/>
            <a:gdLst>
              <a:gd name="connsiteX0" fmla="*/ 349624 w 349624"/>
              <a:gd name="connsiteY0" fmla="*/ 40341 h 497541"/>
              <a:gd name="connsiteX1" fmla="*/ 94130 w 349624"/>
              <a:gd name="connsiteY1" fmla="*/ 0 h 497541"/>
              <a:gd name="connsiteX2" fmla="*/ 0 w 349624"/>
              <a:gd name="connsiteY2" fmla="*/ 443753 h 497541"/>
              <a:gd name="connsiteX3" fmla="*/ 228600 w 349624"/>
              <a:gd name="connsiteY3" fmla="*/ 497541 h 497541"/>
              <a:gd name="connsiteX4" fmla="*/ 349624 w 349624"/>
              <a:gd name="connsiteY4" fmla="*/ 40341 h 497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624" h="497541">
                <a:moveTo>
                  <a:pt x="349624" y="40341"/>
                </a:moveTo>
                <a:lnTo>
                  <a:pt x="94130" y="0"/>
                </a:lnTo>
                <a:lnTo>
                  <a:pt x="0" y="443753"/>
                </a:lnTo>
                <a:lnTo>
                  <a:pt x="228600" y="497541"/>
                </a:lnTo>
                <a:lnTo>
                  <a:pt x="349624" y="40341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7" name="Freeform 286"/>
          <p:cNvSpPr/>
          <p:nvPr/>
        </p:nvSpPr>
        <p:spPr>
          <a:xfrm>
            <a:off x="4478338" y="550863"/>
            <a:ext cx="334962" cy="538162"/>
          </a:xfrm>
          <a:custGeom>
            <a:avLst/>
            <a:gdLst>
              <a:gd name="connsiteX0" fmla="*/ 80682 w 336176"/>
              <a:gd name="connsiteY0" fmla="*/ 0 h 537883"/>
              <a:gd name="connsiteX1" fmla="*/ 0 w 336176"/>
              <a:gd name="connsiteY1" fmla="*/ 470647 h 537883"/>
              <a:gd name="connsiteX2" fmla="*/ 242047 w 336176"/>
              <a:gd name="connsiteY2" fmla="*/ 537883 h 537883"/>
              <a:gd name="connsiteX3" fmla="*/ 336176 w 336176"/>
              <a:gd name="connsiteY3" fmla="*/ 40342 h 537883"/>
              <a:gd name="connsiteX4" fmla="*/ 80682 w 336176"/>
              <a:gd name="connsiteY4" fmla="*/ 0 h 53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176" h="537883">
                <a:moveTo>
                  <a:pt x="80682" y="0"/>
                </a:moveTo>
                <a:lnTo>
                  <a:pt x="0" y="470647"/>
                </a:lnTo>
                <a:lnTo>
                  <a:pt x="242047" y="537883"/>
                </a:lnTo>
                <a:lnTo>
                  <a:pt x="336176" y="40342"/>
                </a:lnTo>
                <a:lnTo>
                  <a:pt x="80682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8" name="Freeform 287"/>
          <p:cNvSpPr/>
          <p:nvPr/>
        </p:nvSpPr>
        <p:spPr>
          <a:xfrm>
            <a:off x="1651000" y="1654175"/>
            <a:ext cx="514350" cy="442913"/>
          </a:xfrm>
          <a:custGeom>
            <a:avLst/>
            <a:gdLst>
              <a:gd name="connsiteX0" fmla="*/ 138201 w 514718"/>
              <a:gd name="connsiteY0" fmla="*/ 0 h 443753"/>
              <a:gd name="connsiteX1" fmla="*/ 138201 w 514718"/>
              <a:gd name="connsiteY1" fmla="*/ 0 h 443753"/>
              <a:gd name="connsiteX2" fmla="*/ 70966 w 514718"/>
              <a:gd name="connsiteY2" fmla="*/ 107577 h 443753"/>
              <a:gd name="connsiteX3" fmla="*/ 44071 w 514718"/>
              <a:gd name="connsiteY3" fmla="*/ 134471 h 443753"/>
              <a:gd name="connsiteX4" fmla="*/ 3730 w 514718"/>
              <a:gd name="connsiteY4" fmla="*/ 174812 h 443753"/>
              <a:gd name="connsiteX5" fmla="*/ 3730 w 514718"/>
              <a:gd name="connsiteY5" fmla="*/ 174812 h 443753"/>
              <a:gd name="connsiteX6" fmla="*/ 138201 w 514718"/>
              <a:gd name="connsiteY6" fmla="*/ 268941 h 443753"/>
              <a:gd name="connsiteX7" fmla="*/ 165095 w 514718"/>
              <a:gd name="connsiteY7" fmla="*/ 295836 h 443753"/>
              <a:gd name="connsiteX8" fmla="*/ 191989 w 514718"/>
              <a:gd name="connsiteY8" fmla="*/ 336177 h 443753"/>
              <a:gd name="connsiteX9" fmla="*/ 272671 w 514718"/>
              <a:gd name="connsiteY9" fmla="*/ 376518 h 443753"/>
              <a:gd name="connsiteX10" fmla="*/ 286118 w 514718"/>
              <a:gd name="connsiteY10" fmla="*/ 416859 h 443753"/>
              <a:gd name="connsiteX11" fmla="*/ 366801 w 514718"/>
              <a:gd name="connsiteY11" fmla="*/ 443753 h 443753"/>
              <a:gd name="connsiteX12" fmla="*/ 366801 w 514718"/>
              <a:gd name="connsiteY12" fmla="*/ 443753 h 443753"/>
              <a:gd name="connsiteX13" fmla="*/ 514718 w 514718"/>
              <a:gd name="connsiteY13" fmla="*/ 268941 h 443753"/>
              <a:gd name="connsiteX14" fmla="*/ 138201 w 514718"/>
              <a:gd name="connsiteY14" fmla="*/ 0 h 443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14718" h="443753">
                <a:moveTo>
                  <a:pt x="138201" y="0"/>
                </a:moveTo>
                <a:lnTo>
                  <a:pt x="138201" y="0"/>
                </a:lnTo>
                <a:cubicBezTo>
                  <a:pt x="115789" y="35859"/>
                  <a:pt x="95216" y="72935"/>
                  <a:pt x="70966" y="107577"/>
                </a:cubicBezTo>
                <a:cubicBezTo>
                  <a:pt x="63696" y="117963"/>
                  <a:pt x="53971" y="126551"/>
                  <a:pt x="44071" y="134471"/>
                </a:cubicBezTo>
                <a:cubicBezTo>
                  <a:pt x="0" y="169727"/>
                  <a:pt x="3730" y="143574"/>
                  <a:pt x="3730" y="174812"/>
                </a:cubicBezTo>
                <a:lnTo>
                  <a:pt x="3730" y="174812"/>
                </a:lnTo>
                <a:cubicBezTo>
                  <a:pt x="48554" y="206188"/>
                  <a:pt x="99513" y="230252"/>
                  <a:pt x="138201" y="268941"/>
                </a:cubicBezTo>
                <a:cubicBezTo>
                  <a:pt x="147166" y="277906"/>
                  <a:pt x="157175" y="285936"/>
                  <a:pt x="165095" y="295836"/>
                </a:cubicBezTo>
                <a:cubicBezTo>
                  <a:pt x="175191" y="308456"/>
                  <a:pt x="180561" y="324749"/>
                  <a:pt x="191989" y="336177"/>
                </a:cubicBezTo>
                <a:cubicBezTo>
                  <a:pt x="218056" y="362244"/>
                  <a:pt x="239861" y="365581"/>
                  <a:pt x="272671" y="376518"/>
                </a:cubicBezTo>
                <a:cubicBezTo>
                  <a:pt x="277153" y="389965"/>
                  <a:pt x="274584" y="408620"/>
                  <a:pt x="286118" y="416859"/>
                </a:cubicBezTo>
                <a:cubicBezTo>
                  <a:pt x="309187" y="433336"/>
                  <a:pt x="366801" y="443753"/>
                  <a:pt x="366801" y="443753"/>
                </a:cubicBezTo>
                <a:lnTo>
                  <a:pt x="366801" y="443753"/>
                </a:lnTo>
                <a:lnTo>
                  <a:pt x="514718" y="268941"/>
                </a:lnTo>
                <a:lnTo>
                  <a:pt x="138201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9" name="Freeform 288"/>
          <p:cNvSpPr/>
          <p:nvPr/>
        </p:nvSpPr>
        <p:spPr>
          <a:xfrm>
            <a:off x="1290638" y="2501900"/>
            <a:ext cx="498475" cy="242888"/>
          </a:xfrm>
          <a:custGeom>
            <a:avLst/>
            <a:gdLst>
              <a:gd name="connsiteX0" fmla="*/ 80682 w 498268"/>
              <a:gd name="connsiteY0" fmla="*/ 0 h 243464"/>
              <a:gd name="connsiteX1" fmla="*/ 0 w 498268"/>
              <a:gd name="connsiteY1" fmla="*/ 201706 h 243464"/>
              <a:gd name="connsiteX2" fmla="*/ 121023 w 498268"/>
              <a:gd name="connsiteY2" fmla="*/ 215153 h 243464"/>
              <a:gd name="connsiteX3" fmla="*/ 349623 w 498268"/>
              <a:gd name="connsiteY3" fmla="*/ 228600 h 243464"/>
              <a:gd name="connsiteX4" fmla="*/ 403411 w 498268"/>
              <a:gd name="connsiteY4" fmla="*/ 242047 h 243464"/>
              <a:gd name="connsiteX5" fmla="*/ 403411 w 498268"/>
              <a:gd name="connsiteY5" fmla="*/ 228600 h 243464"/>
              <a:gd name="connsiteX6" fmla="*/ 457200 w 498268"/>
              <a:gd name="connsiteY6" fmla="*/ 80682 h 243464"/>
              <a:gd name="connsiteX7" fmla="*/ 80682 w 498268"/>
              <a:gd name="connsiteY7" fmla="*/ 0 h 243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268" h="243464">
                <a:moveTo>
                  <a:pt x="80682" y="0"/>
                </a:moveTo>
                <a:lnTo>
                  <a:pt x="0" y="201706"/>
                </a:lnTo>
                <a:cubicBezTo>
                  <a:pt x="40341" y="206188"/>
                  <a:pt x="80553" y="212040"/>
                  <a:pt x="121023" y="215153"/>
                </a:cubicBezTo>
                <a:cubicBezTo>
                  <a:pt x="197130" y="221007"/>
                  <a:pt x="273670" y="221005"/>
                  <a:pt x="349623" y="228600"/>
                </a:cubicBezTo>
                <a:cubicBezTo>
                  <a:pt x="498268" y="243464"/>
                  <a:pt x="342886" y="242047"/>
                  <a:pt x="403411" y="242047"/>
                </a:cubicBezTo>
                <a:lnTo>
                  <a:pt x="403411" y="228600"/>
                </a:lnTo>
                <a:cubicBezTo>
                  <a:pt x="433056" y="95200"/>
                  <a:pt x="401084" y="136798"/>
                  <a:pt x="457200" y="80682"/>
                </a:cubicBezTo>
                <a:lnTo>
                  <a:pt x="80682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1" name="Freeform 290"/>
          <p:cNvSpPr/>
          <p:nvPr/>
        </p:nvSpPr>
        <p:spPr>
          <a:xfrm>
            <a:off x="1250950" y="3373438"/>
            <a:ext cx="403225" cy="244475"/>
          </a:xfrm>
          <a:custGeom>
            <a:avLst/>
            <a:gdLst>
              <a:gd name="connsiteX0" fmla="*/ 376518 w 403412"/>
              <a:gd name="connsiteY0" fmla="*/ 29072 h 244225"/>
              <a:gd name="connsiteX1" fmla="*/ 403412 w 403412"/>
              <a:gd name="connsiteY1" fmla="*/ 217331 h 244225"/>
              <a:gd name="connsiteX2" fmla="*/ 0 w 403412"/>
              <a:gd name="connsiteY2" fmla="*/ 244225 h 244225"/>
              <a:gd name="connsiteX3" fmla="*/ 13448 w 403412"/>
              <a:gd name="connsiteY3" fmla="*/ 123201 h 244225"/>
              <a:gd name="connsiteX4" fmla="*/ 26895 w 403412"/>
              <a:gd name="connsiteY4" fmla="*/ 15625 h 244225"/>
              <a:gd name="connsiteX5" fmla="*/ 26895 w 403412"/>
              <a:gd name="connsiteY5" fmla="*/ 15625 h 244225"/>
              <a:gd name="connsiteX6" fmla="*/ 147918 w 403412"/>
              <a:gd name="connsiteY6" fmla="*/ 2178 h 244225"/>
              <a:gd name="connsiteX7" fmla="*/ 376518 w 403412"/>
              <a:gd name="connsiteY7" fmla="*/ 29072 h 244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3412" h="244225">
                <a:moveTo>
                  <a:pt x="376518" y="29072"/>
                </a:moveTo>
                <a:lnTo>
                  <a:pt x="403412" y="217331"/>
                </a:lnTo>
                <a:lnTo>
                  <a:pt x="0" y="244225"/>
                </a:lnTo>
                <a:cubicBezTo>
                  <a:pt x="4483" y="203884"/>
                  <a:pt x="6775" y="163238"/>
                  <a:pt x="13448" y="123201"/>
                </a:cubicBezTo>
                <a:cubicBezTo>
                  <a:pt x="33982" y="0"/>
                  <a:pt x="26895" y="194431"/>
                  <a:pt x="26895" y="15625"/>
                </a:cubicBezTo>
                <a:lnTo>
                  <a:pt x="26895" y="15625"/>
                </a:lnTo>
                <a:cubicBezTo>
                  <a:pt x="67236" y="11143"/>
                  <a:pt x="107329" y="2178"/>
                  <a:pt x="147918" y="2178"/>
                </a:cubicBezTo>
                <a:cubicBezTo>
                  <a:pt x="224250" y="2178"/>
                  <a:pt x="300186" y="15625"/>
                  <a:pt x="376518" y="29072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2" name="Freeform 291"/>
          <p:cNvSpPr/>
          <p:nvPr/>
        </p:nvSpPr>
        <p:spPr>
          <a:xfrm>
            <a:off x="1438275" y="4181475"/>
            <a:ext cx="533400" cy="444500"/>
          </a:xfrm>
          <a:custGeom>
            <a:avLst/>
            <a:gdLst>
              <a:gd name="connsiteX0" fmla="*/ 403412 w 533279"/>
              <a:gd name="connsiteY0" fmla="*/ 0 h 443753"/>
              <a:gd name="connsiteX1" fmla="*/ 0 w 533279"/>
              <a:gd name="connsiteY1" fmla="*/ 255494 h 443753"/>
              <a:gd name="connsiteX2" fmla="*/ 161365 w 533279"/>
              <a:gd name="connsiteY2" fmla="*/ 443753 h 443753"/>
              <a:gd name="connsiteX3" fmla="*/ 268941 w 533279"/>
              <a:gd name="connsiteY3" fmla="*/ 309283 h 443753"/>
              <a:gd name="connsiteX4" fmla="*/ 322730 w 533279"/>
              <a:gd name="connsiteY4" fmla="*/ 255494 h 443753"/>
              <a:gd name="connsiteX5" fmla="*/ 403412 w 533279"/>
              <a:gd name="connsiteY5" fmla="*/ 201706 h 443753"/>
              <a:gd name="connsiteX6" fmla="*/ 443753 w 533279"/>
              <a:gd name="connsiteY6" fmla="*/ 174812 h 443753"/>
              <a:gd name="connsiteX7" fmla="*/ 524436 w 533279"/>
              <a:gd name="connsiteY7" fmla="*/ 161365 h 443753"/>
              <a:gd name="connsiteX8" fmla="*/ 524436 w 533279"/>
              <a:gd name="connsiteY8" fmla="*/ 161365 h 443753"/>
              <a:gd name="connsiteX9" fmla="*/ 403412 w 533279"/>
              <a:gd name="connsiteY9" fmla="*/ 0 h 443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3279" h="443753">
                <a:moveTo>
                  <a:pt x="403412" y="0"/>
                </a:moveTo>
                <a:lnTo>
                  <a:pt x="0" y="255494"/>
                </a:lnTo>
                <a:lnTo>
                  <a:pt x="161365" y="443753"/>
                </a:lnTo>
                <a:cubicBezTo>
                  <a:pt x="287836" y="241399"/>
                  <a:pt x="174050" y="390618"/>
                  <a:pt x="268941" y="309283"/>
                </a:cubicBezTo>
                <a:cubicBezTo>
                  <a:pt x="288193" y="292781"/>
                  <a:pt x="301632" y="269559"/>
                  <a:pt x="322730" y="255494"/>
                </a:cubicBezTo>
                <a:lnTo>
                  <a:pt x="403412" y="201706"/>
                </a:lnTo>
                <a:lnTo>
                  <a:pt x="443753" y="174812"/>
                </a:lnTo>
                <a:cubicBezTo>
                  <a:pt x="533279" y="189733"/>
                  <a:pt x="524436" y="215524"/>
                  <a:pt x="524436" y="161365"/>
                </a:cubicBezTo>
                <a:lnTo>
                  <a:pt x="524436" y="161365"/>
                </a:lnTo>
                <a:lnTo>
                  <a:pt x="403412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3" name="Freeform 292"/>
          <p:cNvSpPr/>
          <p:nvPr/>
        </p:nvSpPr>
        <p:spPr>
          <a:xfrm>
            <a:off x="2111375" y="4935538"/>
            <a:ext cx="565150" cy="563562"/>
          </a:xfrm>
          <a:custGeom>
            <a:avLst/>
            <a:gdLst>
              <a:gd name="connsiteX0" fmla="*/ 0 w 564777"/>
              <a:gd name="connsiteY0" fmla="*/ 349623 h 564776"/>
              <a:gd name="connsiteX1" fmla="*/ 255494 w 564777"/>
              <a:gd name="connsiteY1" fmla="*/ 564776 h 564776"/>
              <a:gd name="connsiteX2" fmla="*/ 564777 w 564777"/>
              <a:gd name="connsiteY2" fmla="*/ 161364 h 564776"/>
              <a:gd name="connsiteX3" fmla="*/ 416859 w 564777"/>
              <a:gd name="connsiteY3" fmla="*/ 67235 h 564776"/>
              <a:gd name="connsiteX4" fmla="*/ 363071 w 564777"/>
              <a:gd name="connsiteY4" fmla="*/ 0 h 564776"/>
              <a:gd name="connsiteX5" fmla="*/ 349624 w 564777"/>
              <a:gd name="connsiteY5" fmla="*/ 0 h 564776"/>
              <a:gd name="connsiteX6" fmla="*/ 255494 w 564777"/>
              <a:gd name="connsiteY6" fmla="*/ 134470 h 564776"/>
              <a:gd name="connsiteX7" fmla="*/ 188259 w 564777"/>
              <a:gd name="connsiteY7" fmla="*/ 215153 h 564776"/>
              <a:gd name="connsiteX8" fmla="*/ 147918 w 564777"/>
              <a:gd name="connsiteY8" fmla="*/ 228600 h 564776"/>
              <a:gd name="connsiteX9" fmla="*/ 94130 w 564777"/>
              <a:gd name="connsiteY9" fmla="*/ 295835 h 564776"/>
              <a:gd name="connsiteX10" fmla="*/ 40341 w 564777"/>
              <a:gd name="connsiteY10" fmla="*/ 363070 h 564776"/>
              <a:gd name="connsiteX11" fmla="*/ 0 w 564777"/>
              <a:gd name="connsiteY11" fmla="*/ 349623 h 56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64777" h="564776">
                <a:moveTo>
                  <a:pt x="0" y="349623"/>
                </a:moveTo>
                <a:lnTo>
                  <a:pt x="255494" y="564776"/>
                </a:lnTo>
                <a:lnTo>
                  <a:pt x="564777" y="161364"/>
                </a:lnTo>
                <a:cubicBezTo>
                  <a:pt x="515471" y="129988"/>
                  <a:pt x="449277" y="115862"/>
                  <a:pt x="416859" y="67235"/>
                </a:cubicBezTo>
                <a:cubicBezTo>
                  <a:pt x="382933" y="16345"/>
                  <a:pt x="401393" y="38322"/>
                  <a:pt x="363071" y="0"/>
                </a:cubicBezTo>
                <a:lnTo>
                  <a:pt x="349624" y="0"/>
                </a:lnTo>
                <a:lnTo>
                  <a:pt x="255494" y="134470"/>
                </a:lnTo>
                <a:cubicBezTo>
                  <a:pt x="234232" y="165181"/>
                  <a:pt x="220987" y="193334"/>
                  <a:pt x="188259" y="215153"/>
                </a:cubicBezTo>
                <a:cubicBezTo>
                  <a:pt x="176465" y="223016"/>
                  <a:pt x="161365" y="224118"/>
                  <a:pt x="147918" y="228600"/>
                </a:cubicBezTo>
                <a:cubicBezTo>
                  <a:pt x="121739" y="307136"/>
                  <a:pt x="154954" y="235011"/>
                  <a:pt x="94130" y="295835"/>
                </a:cubicBezTo>
                <a:cubicBezTo>
                  <a:pt x="58162" y="331803"/>
                  <a:pt x="80265" y="336454"/>
                  <a:pt x="40341" y="363070"/>
                </a:cubicBezTo>
                <a:cubicBezTo>
                  <a:pt x="36611" y="365556"/>
                  <a:pt x="31376" y="363070"/>
                  <a:pt x="0" y="349623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4" name="Freeform 293"/>
          <p:cNvSpPr/>
          <p:nvPr/>
        </p:nvSpPr>
        <p:spPr>
          <a:xfrm>
            <a:off x="3092450" y="5392738"/>
            <a:ext cx="444500" cy="581025"/>
          </a:xfrm>
          <a:custGeom>
            <a:avLst/>
            <a:gdLst>
              <a:gd name="connsiteX0" fmla="*/ 215152 w 443752"/>
              <a:gd name="connsiteY0" fmla="*/ 0 h 581552"/>
              <a:gd name="connsiteX1" fmla="*/ 0 w 443752"/>
              <a:gd name="connsiteY1" fmla="*/ 497541 h 581552"/>
              <a:gd name="connsiteX2" fmla="*/ 201705 w 443752"/>
              <a:gd name="connsiteY2" fmla="*/ 524435 h 581552"/>
              <a:gd name="connsiteX3" fmla="*/ 255494 w 443752"/>
              <a:gd name="connsiteY3" fmla="*/ 551329 h 581552"/>
              <a:gd name="connsiteX4" fmla="*/ 295835 w 443752"/>
              <a:gd name="connsiteY4" fmla="*/ 578223 h 581552"/>
              <a:gd name="connsiteX5" fmla="*/ 322729 w 443752"/>
              <a:gd name="connsiteY5" fmla="*/ 578223 h 581552"/>
              <a:gd name="connsiteX6" fmla="*/ 322729 w 443752"/>
              <a:gd name="connsiteY6" fmla="*/ 578223 h 581552"/>
              <a:gd name="connsiteX7" fmla="*/ 443752 w 443752"/>
              <a:gd name="connsiteY7" fmla="*/ 67235 h 581552"/>
              <a:gd name="connsiteX8" fmla="*/ 215152 w 443752"/>
              <a:gd name="connsiteY8" fmla="*/ 0 h 581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3752" h="581552">
                <a:moveTo>
                  <a:pt x="215152" y="0"/>
                </a:moveTo>
                <a:lnTo>
                  <a:pt x="0" y="497541"/>
                </a:lnTo>
                <a:cubicBezTo>
                  <a:pt x="79328" y="504152"/>
                  <a:pt x="135412" y="496024"/>
                  <a:pt x="201705" y="524435"/>
                </a:cubicBezTo>
                <a:cubicBezTo>
                  <a:pt x="220130" y="532331"/>
                  <a:pt x="238089" y="541384"/>
                  <a:pt x="255494" y="551329"/>
                </a:cubicBezTo>
                <a:cubicBezTo>
                  <a:pt x="269526" y="559347"/>
                  <a:pt x="280830" y="572221"/>
                  <a:pt x="295835" y="578223"/>
                </a:cubicBezTo>
                <a:cubicBezTo>
                  <a:pt x="304158" y="581552"/>
                  <a:pt x="313764" y="578223"/>
                  <a:pt x="322729" y="578223"/>
                </a:cubicBezTo>
                <a:lnTo>
                  <a:pt x="322729" y="578223"/>
                </a:lnTo>
                <a:lnTo>
                  <a:pt x="443752" y="67235"/>
                </a:lnTo>
                <a:lnTo>
                  <a:pt x="215152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6" name="Freeform 295"/>
          <p:cNvSpPr/>
          <p:nvPr/>
        </p:nvSpPr>
        <p:spPr>
          <a:xfrm>
            <a:off x="4276725" y="5473700"/>
            <a:ext cx="268288" cy="604838"/>
          </a:xfrm>
          <a:custGeom>
            <a:avLst/>
            <a:gdLst>
              <a:gd name="connsiteX0" fmla="*/ 0 w 268941"/>
              <a:gd name="connsiteY0" fmla="*/ 40341 h 605118"/>
              <a:gd name="connsiteX1" fmla="*/ 40341 w 268941"/>
              <a:gd name="connsiteY1" fmla="*/ 605118 h 605118"/>
              <a:gd name="connsiteX2" fmla="*/ 268941 w 268941"/>
              <a:gd name="connsiteY2" fmla="*/ 564776 h 605118"/>
              <a:gd name="connsiteX3" fmla="*/ 188259 w 268941"/>
              <a:gd name="connsiteY3" fmla="*/ 0 h 605118"/>
              <a:gd name="connsiteX4" fmla="*/ 0 w 268941"/>
              <a:gd name="connsiteY4" fmla="*/ 40341 h 60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8941" h="605118">
                <a:moveTo>
                  <a:pt x="0" y="40341"/>
                </a:moveTo>
                <a:lnTo>
                  <a:pt x="40341" y="605118"/>
                </a:lnTo>
                <a:lnTo>
                  <a:pt x="268941" y="564776"/>
                </a:lnTo>
                <a:lnTo>
                  <a:pt x="188259" y="0"/>
                </a:lnTo>
                <a:lnTo>
                  <a:pt x="0" y="40341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" name="Freeform 296"/>
          <p:cNvSpPr/>
          <p:nvPr/>
        </p:nvSpPr>
        <p:spPr>
          <a:xfrm>
            <a:off x="5149850" y="5137150"/>
            <a:ext cx="458788" cy="631825"/>
          </a:xfrm>
          <a:custGeom>
            <a:avLst/>
            <a:gdLst>
              <a:gd name="connsiteX0" fmla="*/ 0 w 458800"/>
              <a:gd name="connsiteY0" fmla="*/ 121024 h 632012"/>
              <a:gd name="connsiteX1" fmla="*/ 242047 w 458800"/>
              <a:gd name="connsiteY1" fmla="*/ 632012 h 632012"/>
              <a:gd name="connsiteX2" fmla="*/ 322729 w 458800"/>
              <a:gd name="connsiteY2" fmla="*/ 537883 h 632012"/>
              <a:gd name="connsiteX3" fmla="*/ 363070 w 458800"/>
              <a:gd name="connsiteY3" fmla="*/ 524436 h 632012"/>
              <a:gd name="connsiteX4" fmla="*/ 403411 w 458800"/>
              <a:gd name="connsiteY4" fmla="*/ 497542 h 632012"/>
              <a:gd name="connsiteX5" fmla="*/ 457200 w 458800"/>
              <a:gd name="connsiteY5" fmla="*/ 457200 h 632012"/>
              <a:gd name="connsiteX6" fmla="*/ 457200 w 458800"/>
              <a:gd name="connsiteY6" fmla="*/ 443753 h 632012"/>
              <a:gd name="connsiteX7" fmla="*/ 389964 w 458800"/>
              <a:gd name="connsiteY7" fmla="*/ 336177 h 632012"/>
              <a:gd name="connsiteX8" fmla="*/ 336176 w 458800"/>
              <a:gd name="connsiteY8" fmla="*/ 228600 h 632012"/>
              <a:gd name="connsiteX9" fmla="*/ 268941 w 458800"/>
              <a:gd name="connsiteY9" fmla="*/ 147918 h 632012"/>
              <a:gd name="connsiteX10" fmla="*/ 255494 w 458800"/>
              <a:gd name="connsiteY10" fmla="*/ 107577 h 632012"/>
              <a:gd name="connsiteX11" fmla="*/ 201705 w 458800"/>
              <a:gd name="connsiteY11" fmla="*/ 40342 h 632012"/>
              <a:gd name="connsiteX12" fmla="*/ 188258 w 458800"/>
              <a:gd name="connsiteY12" fmla="*/ 0 h 632012"/>
              <a:gd name="connsiteX13" fmla="*/ 174811 w 458800"/>
              <a:gd name="connsiteY13" fmla="*/ 0 h 632012"/>
              <a:gd name="connsiteX14" fmla="*/ 40341 w 458800"/>
              <a:gd name="connsiteY14" fmla="*/ 94130 h 632012"/>
              <a:gd name="connsiteX15" fmla="*/ 0 w 458800"/>
              <a:gd name="connsiteY15" fmla="*/ 121024 h 632012"/>
              <a:gd name="connsiteX16" fmla="*/ 0 w 458800"/>
              <a:gd name="connsiteY16" fmla="*/ 121024 h 63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8800" h="632012">
                <a:moveTo>
                  <a:pt x="0" y="121024"/>
                </a:moveTo>
                <a:lnTo>
                  <a:pt x="242047" y="632012"/>
                </a:lnTo>
                <a:cubicBezTo>
                  <a:pt x="268941" y="600636"/>
                  <a:pt x="291842" y="565338"/>
                  <a:pt x="322729" y="537883"/>
                </a:cubicBezTo>
                <a:cubicBezTo>
                  <a:pt x="333323" y="528466"/>
                  <a:pt x="350392" y="530775"/>
                  <a:pt x="363070" y="524436"/>
                </a:cubicBezTo>
                <a:cubicBezTo>
                  <a:pt x="377525" y="517208"/>
                  <a:pt x="388956" y="504770"/>
                  <a:pt x="403411" y="497542"/>
                </a:cubicBezTo>
                <a:cubicBezTo>
                  <a:pt x="458800" y="469847"/>
                  <a:pt x="433496" y="504606"/>
                  <a:pt x="457200" y="457200"/>
                </a:cubicBezTo>
                <a:lnTo>
                  <a:pt x="457200" y="443753"/>
                </a:lnTo>
                <a:cubicBezTo>
                  <a:pt x="434788" y="407894"/>
                  <a:pt x="410695" y="373033"/>
                  <a:pt x="389964" y="336177"/>
                </a:cubicBezTo>
                <a:cubicBezTo>
                  <a:pt x="370309" y="301234"/>
                  <a:pt x="364525" y="256949"/>
                  <a:pt x="336176" y="228600"/>
                </a:cubicBezTo>
                <a:cubicBezTo>
                  <a:pt x="306437" y="198861"/>
                  <a:pt x="287662" y="185361"/>
                  <a:pt x="268941" y="147918"/>
                </a:cubicBezTo>
                <a:cubicBezTo>
                  <a:pt x="262602" y="135240"/>
                  <a:pt x="261833" y="120255"/>
                  <a:pt x="255494" y="107577"/>
                </a:cubicBezTo>
                <a:cubicBezTo>
                  <a:pt x="238530" y="73649"/>
                  <a:pt x="226721" y="65357"/>
                  <a:pt x="201705" y="40342"/>
                </a:cubicBezTo>
                <a:lnTo>
                  <a:pt x="188258" y="0"/>
                </a:lnTo>
                <a:lnTo>
                  <a:pt x="174811" y="0"/>
                </a:lnTo>
                <a:lnTo>
                  <a:pt x="40341" y="94130"/>
                </a:lnTo>
                <a:cubicBezTo>
                  <a:pt x="27053" y="103329"/>
                  <a:pt x="0" y="104863"/>
                  <a:pt x="0" y="121024"/>
                </a:cubicBezTo>
                <a:lnTo>
                  <a:pt x="0" y="12102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8" name="Freeform 297"/>
          <p:cNvSpPr/>
          <p:nvPr/>
        </p:nvSpPr>
        <p:spPr>
          <a:xfrm>
            <a:off x="5907088" y="4478338"/>
            <a:ext cx="571500" cy="563562"/>
          </a:xfrm>
          <a:custGeom>
            <a:avLst/>
            <a:gdLst>
              <a:gd name="connsiteX0" fmla="*/ 36298 w 570572"/>
              <a:gd name="connsiteY0" fmla="*/ 201705 h 564776"/>
              <a:gd name="connsiteX1" fmla="*/ 359027 w 570572"/>
              <a:gd name="connsiteY1" fmla="*/ 564776 h 564776"/>
              <a:gd name="connsiteX2" fmla="*/ 493498 w 570572"/>
              <a:gd name="connsiteY2" fmla="*/ 403411 h 564776"/>
              <a:gd name="connsiteX3" fmla="*/ 533839 w 570572"/>
              <a:gd name="connsiteY3" fmla="*/ 322729 h 564776"/>
              <a:gd name="connsiteX4" fmla="*/ 560733 w 570572"/>
              <a:gd name="connsiteY4" fmla="*/ 268941 h 564776"/>
              <a:gd name="connsiteX5" fmla="*/ 560733 w 570572"/>
              <a:gd name="connsiteY5" fmla="*/ 268941 h 564776"/>
              <a:gd name="connsiteX6" fmla="*/ 170769 w 570572"/>
              <a:gd name="connsiteY6" fmla="*/ 0 h 564776"/>
              <a:gd name="connsiteX7" fmla="*/ 103533 w 570572"/>
              <a:gd name="connsiteY7" fmla="*/ 94129 h 564776"/>
              <a:gd name="connsiteX8" fmla="*/ 36298 w 570572"/>
              <a:gd name="connsiteY8" fmla="*/ 174811 h 564776"/>
              <a:gd name="connsiteX9" fmla="*/ 36298 w 570572"/>
              <a:gd name="connsiteY9" fmla="*/ 201705 h 56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0572" h="564776">
                <a:moveTo>
                  <a:pt x="36298" y="201705"/>
                </a:moveTo>
                <a:lnTo>
                  <a:pt x="359027" y="564776"/>
                </a:lnTo>
                <a:cubicBezTo>
                  <a:pt x="462425" y="417065"/>
                  <a:pt x="407632" y="460655"/>
                  <a:pt x="493498" y="403411"/>
                </a:cubicBezTo>
                <a:cubicBezTo>
                  <a:pt x="570572" y="287799"/>
                  <a:pt x="478166" y="434075"/>
                  <a:pt x="533839" y="322729"/>
                </a:cubicBezTo>
                <a:cubicBezTo>
                  <a:pt x="563219" y="263968"/>
                  <a:pt x="560733" y="302624"/>
                  <a:pt x="560733" y="268941"/>
                </a:cubicBezTo>
                <a:lnTo>
                  <a:pt x="560733" y="268941"/>
                </a:lnTo>
                <a:lnTo>
                  <a:pt x="170769" y="0"/>
                </a:lnTo>
                <a:cubicBezTo>
                  <a:pt x="148357" y="31376"/>
                  <a:pt x="127621" y="64020"/>
                  <a:pt x="103533" y="94129"/>
                </a:cubicBezTo>
                <a:cubicBezTo>
                  <a:pt x="0" y="223544"/>
                  <a:pt x="117732" y="52661"/>
                  <a:pt x="36298" y="174811"/>
                </a:cubicBezTo>
                <a:lnTo>
                  <a:pt x="36298" y="20170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9" name="Freeform 298"/>
          <p:cNvSpPr/>
          <p:nvPr/>
        </p:nvSpPr>
        <p:spPr>
          <a:xfrm>
            <a:off x="6427788" y="3603625"/>
            <a:ext cx="390525" cy="363538"/>
          </a:xfrm>
          <a:custGeom>
            <a:avLst/>
            <a:gdLst>
              <a:gd name="connsiteX0" fmla="*/ 67235 w 391018"/>
              <a:gd name="connsiteY0" fmla="*/ 0 h 363070"/>
              <a:gd name="connsiteX1" fmla="*/ 67235 w 391018"/>
              <a:gd name="connsiteY1" fmla="*/ 0 h 363070"/>
              <a:gd name="connsiteX2" fmla="*/ 40341 w 391018"/>
              <a:gd name="connsiteY2" fmla="*/ 161364 h 363070"/>
              <a:gd name="connsiteX3" fmla="*/ 13447 w 391018"/>
              <a:gd name="connsiteY3" fmla="*/ 188259 h 363070"/>
              <a:gd name="connsiteX4" fmla="*/ 0 w 391018"/>
              <a:gd name="connsiteY4" fmla="*/ 228600 h 363070"/>
              <a:gd name="connsiteX5" fmla="*/ 0 w 391018"/>
              <a:gd name="connsiteY5" fmla="*/ 228600 h 363070"/>
              <a:gd name="connsiteX6" fmla="*/ 107577 w 391018"/>
              <a:gd name="connsiteY6" fmla="*/ 282388 h 363070"/>
              <a:gd name="connsiteX7" fmla="*/ 188259 w 391018"/>
              <a:gd name="connsiteY7" fmla="*/ 363070 h 363070"/>
              <a:gd name="connsiteX8" fmla="*/ 376518 w 391018"/>
              <a:gd name="connsiteY8" fmla="*/ 363070 h 363070"/>
              <a:gd name="connsiteX9" fmla="*/ 376518 w 391018"/>
              <a:gd name="connsiteY9" fmla="*/ 349623 h 363070"/>
              <a:gd name="connsiteX10" fmla="*/ 389965 w 391018"/>
              <a:gd name="connsiteY10" fmla="*/ 67235 h 363070"/>
              <a:gd name="connsiteX11" fmla="*/ 389965 w 391018"/>
              <a:gd name="connsiteY11" fmla="*/ 67235 h 363070"/>
              <a:gd name="connsiteX12" fmla="*/ 201706 w 391018"/>
              <a:gd name="connsiteY12" fmla="*/ 53788 h 363070"/>
              <a:gd name="connsiteX13" fmla="*/ 94130 w 391018"/>
              <a:gd name="connsiteY13" fmla="*/ 40341 h 363070"/>
              <a:gd name="connsiteX14" fmla="*/ 13447 w 391018"/>
              <a:gd name="connsiteY14" fmla="*/ 26894 h 363070"/>
              <a:gd name="connsiteX15" fmla="*/ 13447 w 391018"/>
              <a:gd name="connsiteY15" fmla="*/ 26894 h 363070"/>
              <a:gd name="connsiteX16" fmla="*/ 67235 w 391018"/>
              <a:gd name="connsiteY16" fmla="*/ 0 h 36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91018" h="363070">
                <a:moveTo>
                  <a:pt x="67235" y="0"/>
                </a:moveTo>
                <a:lnTo>
                  <a:pt x="67235" y="0"/>
                </a:lnTo>
                <a:cubicBezTo>
                  <a:pt x="65906" y="11957"/>
                  <a:pt x="61845" y="125524"/>
                  <a:pt x="40341" y="161364"/>
                </a:cubicBezTo>
                <a:cubicBezTo>
                  <a:pt x="33818" y="172236"/>
                  <a:pt x="22412" y="179294"/>
                  <a:pt x="13447" y="188259"/>
                </a:cubicBezTo>
                <a:lnTo>
                  <a:pt x="0" y="228600"/>
                </a:lnTo>
                <a:lnTo>
                  <a:pt x="0" y="228600"/>
                </a:lnTo>
                <a:cubicBezTo>
                  <a:pt x="35859" y="246529"/>
                  <a:pt x="74953" y="259085"/>
                  <a:pt x="107577" y="282388"/>
                </a:cubicBezTo>
                <a:cubicBezTo>
                  <a:pt x="138526" y="304495"/>
                  <a:pt x="150225" y="363070"/>
                  <a:pt x="188259" y="363070"/>
                </a:cubicBezTo>
                <a:lnTo>
                  <a:pt x="376518" y="363070"/>
                </a:lnTo>
                <a:lnTo>
                  <a:pt x="376518" y="349623"/>
                </a:lnTo>
                <a:cubicBezTo>
                  <a:pt x="391018" y="103125"/>
                  <a:pt x="389965" y="197355"/>
                  <a:pt x="389965" y="67235"/>
                </a:cubicBezTo>
                <a:lnTo>
                  <a:pt x="389965" y="67235"/>
                </a:lnTo>
                <a:lnTo>
                  <a:pt x="201706" y="53788"/>
                </a:lnTo>
                <a:cubicBezTo>
                  <a:pt x="165717" y="50516"/>
                  <a:pt x="129776" y="46282"/>
                  <a:pt x="94130" y="40341"/>
                </a:cubicBezTo>
                <a:cubicBezTo>
                  <a:pt x="402" y="24720"/>
                  <a:pt x="73977" y="26894"/>
                  <a:pt x="13447" y="26894"/>
                </a:cubicBezTo>
                <a:lnTo>
                  <a:pt x="13447" y="26894"/>
                </a:lnTo>
                <a:lnTo>
                  <a:pt x="67235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0" name="Freeform 299"/>
          <p:cNvSpPr/>
          <p:nvPr/>
        </p:nvSpPr>
        <p:spPr>
          <a:xfrm>
            <a:off x="6413500" y="2622550"/>
            <a:ext cx="417513" cy="295275"/>
          </a:xfrm>
          <a:custGeom>
            <a:avLst/>
            <a:gdLst>
              <a:gd name="connsiteX0" fmla="*/ 0 w 416859"/>
              <a:gd name="connsiteY0" fmla="*/ 40342 h 295836"/>
              <a:gd name="connsiteX1" fmla="*/ 53788 w 416859"/>
              <a:gd name="connsiteY1" fmla="*/ 295836 h 295836"/>
              <a:gd name="connsiteX2" fmla="*/ 174812 w 416859"/>
              <a:gd name="connsiteY2" fmla="*/ 282389 h 295836"/>
              <a:gd name="connsiteX3" fmla="*/ 215153 w 416859"/>
              <a:gd name="connsiteY3" fmla="*/ 268942 h 295836"/>
              <a:gd name="connsiteX4" fmla="*/ 255494 w 416859"/>
              <a:gd name="connsiteY4" fmla="*/ 242048 h 295836"/>
              <a:gd name="connsiteX5" fmla="*/ 416859 w 416859"/>
              <a:gd name="connsiteY5" fmla="*/ 242048 h 295836"/>
              <a:gd name="connsiteX6" fmla="*/ 416859 w 416859"/>
              <a:gd name="connsiteY6" fmla="*/ 242048 h 295836"/>
              <a:gd name="connsiteX7" fmla="*/ 403412 w 416859"/>
              <a:gd name="connsiteY7" fmla="*/ 121024 h 295836"/>
              <a:gd name="connsiteX8" fmla="*/ 376518 w 416859"/>
              <a:gd name="connsiteY8" fmla="*/ 40342 h 295836"/>
              <a:gd name="connsiteX9" fmla="*/ 363071 w 416859"/>
              <a:gd name="connsiteY9" fmla="*/ 0 h 295836"/>
              <a:gd name="connsiteX10" fmla="*/ 363071 w 416859"/>
              <a:gd name="connsiteY10" fmla="*/ 0 h 295836"/>
              <a:gd name="connsiteX11" fmla="*/ 0 w 416859"/>
              <a:gd name="connsiteY11" fmla="*/ 40342 h 29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6859" h="295836">
                <a:moveTo>
                  <a:pt x="0" y="40342"/>
                </a:moveTo>
                <a:lnTo>
                  <a:pt x="53788" y="295836"/>
                </a:lnTo>
                <a:cubicBezTo>
                  <a:pt x="94129" y="291354"/>
                  <a:pt x="134775" y="289062"/>
                  <a:pt x="174812" y="282389"/>
                </a:cubicBezTo>
                <a:cubicBezTo>
                  <a:pt x="188794" y="280059"/>
                  <a:pt x="202475" y="275281"/>
                  <a:pt x="215153" y="268942"/>
                </a:cubicBezTo>
                <a:cubicBezTo>
                  <a:pt x="229608" y="261714"/>
                  <a:pt x="239474" y="244184"/>
                  <a:pt x="255494" y="242048"/>
                </a:cubicBezTo>
                <a:cubicBezTo>
                  <a:pt x="308811" y="234939"/>
                  <a:pt x="363071" y="242048"/>
                  <a:pt x="416859" y="242048"/>
                </a:cubicBezTo>
                <a:lnTo>
                  <a:pt x="416859" y="242048"/>
                </a:lnTo>
                <a:cubicBezTo>
                  <a:pt x="412377" y="201707"/>
                  <a:pt x="411372" y="160825"/>
                  <a:pt x="403412" y="121024"/>
                </a:cubicBezTo>
                <a:cubicBezTo>
                  <a:pt x="397852" y="93226"/>
                  <a:pt x="385483" y="67236"/>
                  <a:pt x="376518" y="40342"/>
                </a:cubicBezTo>
                <a:lnTo>
                  <a:pt x="363071" y="0"/>
                </a:lnTo>
                <a:lnTo>
                  <a:pt x="363071" y="0"/>
                </a:lnTo>
                <a:lnTo>
                  <a:pt x="0" y="4034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1" name="Freeform 300"/>
          <p:cNvSpPr/>
          <p:nvPr/>
        </p:nvSpPr>
        <p:spPr>
          <a:xfrm>
            <a:off x="6051550" y="1663700"/>
            <a:ext cx="442913" cy="433388"/>
          </a:xfrm>
          <a:custGeom>
            <a:avLst/>
            <a:gdLst>
              <a:gd name="connsiteX0" fmla="*/ 295836 w 443753"/>
              <a:gd name="connsiteY0" fmla="*/ 3675 h 433981"/>
              <a:gd name="connsiteX1" fmla="*/ 295836 w 443753"/>
              <a:gd name="connsiteY1" fmla="*/ 3675 h 433981"/>
              <a:gd name="connsiteX2" fmla="*/ 188259 w 443753"/>
              <a:gd name="connsiteY2" fmla="*/ 57464 h 433981"/>
              <a:gd name="connsiteX3" fmla="*/ 161365 w 443753"/>
              <a:gd name="connsiteY3" fmla="*/ 97805 h 433981"/>
              <a:gd name="connsiteX4" fmla="*/ 121024 w 443753"/>
              <a:gd name="connsiteY4" fmla="*/ 124699 h 433981"/>
              <a:gd name="connsiteX5" fmla="*/ 80683 w 443753"/>
              <a:gd name="connsiteY5" fmla="*/ 205381 h 433981"/>
              <a:gd name="connsiteX6" fmla="*/ 40342 w 443753"/>
              <a:gd name="connsiteY6" fmla="*/ 218828 h 433981"/>
              <a:gd name="connsiteX7" fmla="*/ 0 w 443753"/>
              <a:gd name="connsiteY7" fmla="*/ 245722 h 433981"/>
              <a:gd name="connsiteX8" fmla="*/ 0 w 443753"/>
              <a:gd name="connsiteY8" fmla="*/ 245722 h 433981"/>
              <a:gd name="connsiteX9" fmla="*/ 67236 w 443753"/>
              <a:gd name="connsiteY9" fmla="*/ 339852 h 433981"/>
              <a:gd name="connsiteX10" fmla="*/ 80683 w 443753"/>
              <a:gd name="connsiteY10" fmla="*/ 380193 h 433981"/>
              <a:gd name="connsiteX11" fmla="*/ 121024 w 443753"/>
              <a:gd name="connsiteY11" fmla="*/ 433981 h 433981"/>
              <a:gd name="connsiteX12" fmla="*/ 121024 w 443753"/>
              <a:gd name="connsiteY12" fmla="*/ 433981 h 433981"/>
              <a:gd name="connsiteX13" fmla="*/ 443753 w 443753"/>
              <a:gd name="connsiteY13" fmla="*/ 272616 h 433981"/>
              <a:gd name="connsiteX14" fmla="*/ 349624 w 443753"/>
              <a:gd name="connsiteY14" fmla="*/ 191934 h 433981"/>
              <a:gd name="connsiteX15" fmla="*/ 336177 w 443753"/>
              <a:gd name="connsiteY15" fmla="*/ 151593 h 433981"/>
              <a:gd name="connsiteX16" fmla="*/ 309283 w 443753"/>
              <a:gd name="connsiteY16" fmla="*/ 111252 h 433981"/>
              <a:gd name="connsiteX17" fmla="*/ 295836 w 443753"/>
              <a:gd name="connsiteY17" fmla="*/ 3675 h 433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43753" h="433981">
                <a:moveTo>
                  <a:pt x="295836" y="3675"/>
                </a:moveTo>
                <a:lnTo>
                  <a:pt x="295836" y="3675"/>
                </a:lnTo>
                <a:cubicBezTo>
                  <a:pt x="259977" y="21605"/>
                  <a:pt x="221103" y="34473"/>
                  <a:pt x="188259" y="57464"/>
                </a:cubicBezTo>
                <a:cubicBezTo>
                  <a:pt x="175019" y="66732"/>
                  <a:pt x="172793" y="86377"/>
                  <a:pt x="161365" y="97805"/>
                </a:cubicBezTo>
                <a:cubicBezTo>
                  <a:pt x="149937" y="109233"/>
                  <a:pt x="134471" y="115734"/>
                  <a:pt x="121024" y="124699"/>
                </a:cubicBezTo>
                <a:cubicBezTo>
                  <a:pt x="112166" y="151274"/>
                  <a:pt x="104381" y="186423"/>
                  <a:pt x="80683" y="205381"/>
                </a:cubicBezTo>
                <a:cubicBezTo>
                  <a:pt x="69615" y="214236"/>
                  <a:pt x="53020" y="212489"/>
                  <a:pt x="40342" y="218828"/>
                </a:cubicBezTo>
                <a:cubicBezTo>
                  <a:pt x="25887" y="226056"/>
                  <a:pt x="0" y="245722"/>
                  <a:pt x="0" y="245722"/>
                </a:cubicBezTo>
                <a:lnTo>
                  <a:pt x="0" y="245722"/>
                </a:lnTo>
                <a:cubicBezTo>
                  <a:pt x="22412" y="277099"/>
                  <a:pt x="47398" y="306788"/>
                  <a:pt x="67236" y="339852"/>
                </a:cubicBezTo>
                <a:cubicBezTo>
                  <a:pt x="74529" y="352006"/>
                  <a:pt x="74344" y="367515"/>
                  <a:pt x="80683" y="380193"/>
                </a:cubicBezTo>
                <a:cubicBezTo>
                  <a:pt x="95888" y="410603"/>
                  <a:pt x="102113" y="415070"/>
                  <a:pt x="121024" y="433981"/>
                </a:cubicBezTo>
                <a:lnTo>
                  <a:pt x="121024" y="433981"/>
                </a:lnTo>
                <a:lnTo>
                  <a:pt x="443753" y="272616"/>
                </a:lnTo>
                <a:cubicBezTo>
                  <a:pt x="412377" y="245722"/>
                  <a:pt x="377079" y="222821"/>
                  <a:pt x="349624" y="191934"/>
                </a:cubicBezTo>
                <a:cubicBezTo>
                  <a:pt x="340207" y="181340"/>
                  <a:pt x="342516" y="164271"/>
                  <a:pt x="336177" y="151593"/>
                </a:cubicBezTo>
                <a:cubicBezTo>
                  <a:pt x="328949" y="137138"/>
                  <a:pt x="315847" y="126020"/>
                  <a:pt x="309283" y="111252"/>
                </a:cubicBezTo>
                <a:cubicBezTo>
                  <a:pt x="259838" y="0"/>
                  <a:pt x="298077" y="21605"/>
                  <a:pt x="295836" y="3675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2" name="Freeform 301"/>
          <p:cNvSpPr/>
          <p:nvPr/>
        </p:nvSpPr>
        <p:spPr>
          <a:xfrm>
            <a:off x="5324475" y="947738"/>
            <a:ext cx="457200" cy="517525"/>
          </a:xfrm>
          <a:custGeom>
            <a:avLst/>
            <a:gdLst>
              <a:gd name="connsiteX0" fmla="*/ 255494 w 457200"/>
              <a:gd name="connsiteY0" fmla="*/ 6721 h 517709"/>
              <a:gd name="connsiteX1" fmla="*/ 255494 w 457200"/>
              <a:gd name="connsiteY1" fmla="*/ 6721 h 517709"/>
              <a:gd name="connsiteX2" fmla="*/ 161365 w 457200"/>
              <a:gd name="connsiteY2" fmla="*/ 141192 h 517709"/>
              <a:gd name="connsiteX3" fmla="*/ 134471 w 457200"/>
              <a:gd name="connsiteY3" fmla="*/ 181533 h 517709"/>
              <a:gd name="connsiteX4" fmla="*/ 107577 w 457200"/>
              <a:gd name="connsiteY4" fmla="*/ 221874 h 517709"/>
              <a:gd name="connsiteX5" fmla="*/ 67236 w 457200"/>
              <a:gd name="connsiteY5" fmla="*/ 262215 h 517709"/>
              <a:gd name="connsiteX6" fmla="*/ 40341 w 457200"/>
              <a:gd name="connsiteY6" fmla="*/ 342898 h 517709"/>
              <a:gd name="connsiteX7" fmla="*/ 0 w 457200"/>
              <a:gd name="connsiteY7" fmla="*/ 369792 h 517709"/>
              <a:gd name="connsiteX8" fmla="*/ 0 w 457200"/>
              <a:gd name="connsiteY8" fmla="*/ 369792 h 517709"/>
              <a:gd name="connsiteX9" fmla="*/ 188259 w 457200"/>
              <a:gd name="connsiteY9" fmla="*/ 517709 h 517709"/>
              <a:gd name="connsiteX10" fmla="*/ 282389 w 457200"/>
              <a:gd name="connsiteY10" fmla="*/ 369792 h 517709"/>
              <a:gd name="connsiteX11" fmla="*/ 309283 w 457200"/>
              <a:gd name="connsiteY11" fmla="*/ 329451 h 517709"/>
              <a:gd name="connsiteX12" fmla="*/ 376518 w 457200"/>
              <a:gd name="connsiteY12" fmla="*/ 262215 h 517709"/>
              <a:gd name="connsiteX13" fmla="*/ 430306 w 457200"/>
              <a:gd name="connsiteY13" fmla="*/ 181533 h 517709"/>
              <a:gd name="connsiteX14" fmla="*/ 457200 w 457200"/>
              <a:gd name="connsiteY14" fmla="*/ 141192 h 517709"/>
              <a:gd name="connsiteX15" fmla="*/ 457200 w 457200"/>
              <a:gd name="connsiteY15" fmla="*/ 141192 h 517709"/>
              <a:gd name="connsiteX16" fmla="*/ 363071 w 457200"/>
              <a:gd name="connsiteY16" fmla="*/ 73956 h 517709"/>
              <a:gd name="connsiteX17" fmla="*/ 322730 w 457200"/>
              <a:gd name="connsiteY17" fmla="*/ 60509 h 517709"/>
              <a:gd name="connsiteX18" fmla="*/ 282389 w 457200"/>
              <a:gd name="connsiteY18" fmla="*/ 33615 h 517709"/>
              <a:gd name="connsiteX19" fmla="*/ 255494 w 457200"/>
              <a:gd name="connsiteY19" fmla="*/ 6721 h 517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57200" h="517709">
                <a:moveTo>
                  <a:pt x="255494" y="6721"/>
                </a:moveTo>
                <a:lnTo>
                  <a:pt x="255494" y="6721"/>
                </a:lnTo>
                <a:lnTo>
                  <a:pt x="161365" y="141192"/>
                </a:lnTo>
                <a:cubicBezTo>
                  <a:pt x="152166" y="154480"/>
                  <a:pt x="143436" y="168086"/>
                  <a:pt x="134471" y="181533"/>
                </a:cubicBezTo>
                <a:cubicBezTo>
                  <a:pt x="125506" y="194980"/>
                  <a:pt x="119005" y="210446"/>
                  <a:pt x="107577" y="221874"/>
                </a:cubicBezTo>
                <a:lnTo>
                  <a:pt x="67236" y="262215"/>
                </a:lnTo>
                <a:cubicBezTo>
                  <a:pt x="58271" y="289109"/>
                  <a:pt x="63929" y="327173"/>
                  <a:pt x="40341" y="342898"/>
                </a:cubicBezTo>
                <a:lnTo>
                  <a:pt x="0" y="369792"/>
                </a:lnTo>
                <a:lnTo>
                  <a:pt x="0" y="369792"/>
                </a:lnTo>
                <a:lnTo>
                  <a:pt x="188259" y="517709"/>
                </a:lnTo>
                <a:lnTo>
                  <a:pt x="282389" y="369792"/>
                </a:lnTo>
                <a:cubicBezTo>
                  <a:pt x="291128" y="356198"/>
                  <a:pt x="297855" y="340879"/>
                  <a:pt x="309283" y="329451"/>
                </a:cubicBezTo>
                <a:cubicBezTo>
                  <a:pt x="331695" y="307039"/>
                  <a:pt x="358937" y="288587"/>
                  <a:pt x="376518" y="262215"/>
                </a:cubicBezTo>
                <a:lnTo>
                  <a:pt x="430306" y="181533"/>
                </a:lnTo>
                <a:lnTo>
                  <a:pt x="457200" y="141192"/>
                </a:lnTo>
                <a:lnTo>
                  <a:pt x="457200" y="141192"/>
                </a:lnTo>
                <a:cubicBezTo>
                  <a:pt x="425824" y="118780"/>
                  <a:pt x="396135" y="93794"/>
                  <a:pt x="363071" y="73956"/>
                </a:cubicBezTo>
                <a:cubicBezTo>
                  <a:pt x="350917" y="66663"/>
                  <a:pt x="335408" y="66848"/>
                  <a:pt x="322730" y="60509"/>
                </a:cubicBezTo>
                <a:cubicBezTo>
                  <a:pt x="308275" y="53281"/>
                  <a:pt x="295009" y="43711"/>
                  <a:pt x="282389" y="33615"/>
                </a:cubicBezTo>
                <a:cubicBezTo>
                  <a:pt x="282383" y="33610"/>
                  <a:pt x="248773" y="0"/>
                  <a:pt x="255494" y="6721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3" name="Freeform 302"/>
          <p:cNvSpPr/>
          <p:nvPr/>
        </p:nvSpPr>
        <p:spPr>
          <a:xfrm>
            <a:off x="5176838" y="820738"/>
            <a:ext cx="403225" cy="523875"/>
          </a:xfrm>
          <a:custGeom>
            <a:avLst/>
            <a:gdLst>
              <a:gd name="connsiteX0" fmla="*/ 0 w 403411"/>
              <a:gd name="connsiteY0" fmla="*/ 416858 h 524435"/>
              <a:gd name="connsiteX1" fmla="*/ 174811 w 403411"/>
              <a:gd name="connsiteY1" fmla="*/ 524435 h 524435"/>
              <a:gd name="connsiteX2" fmla="*/ 403411 w 403411"/>
              <a:gd name="connsiteY2" fmla="*/ 107576 h 524435"/>
              <a:gd name="connsiteX3" fmla="*/ 107576 w 403411"/>
              <a:gd name="connsiteY3" fmla="*/ 0 h 524435"/>
              <a:gd name="connsiteX4" fmla="*/ 0 w 403411"/>
              <a:gd name="connsiteY4" fmla="*/ 416858 h 52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411" h="524435">
                <a:moveTo>
                  <a:pt x="0" y="416858"/>
                </a:moveTo>
                <a:lnTo>
                  <a:pt x="174811" y="524435"/>
                </a:lnTo>
                <a:lnTo>
                  <a:pt x="403411" y="107576"/>
                </a:lnTo>
                <a:lnTo>
                  <a:pt x="107576" y="0"/>
                </a:lnTo>
                <a:lnTo>
                  <a:pt x="0" y="416858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4" name="Freeform 303"/>
          <p:cNvSpPr/>
          <p:nvPr/>
        </p:nvSpPr>
        <p:spPr>
          <a:xfrm>
            <a:off x="4222750" y="523875"/>
            <a:ext cx="336550" cy="484188"/>
          </a:xfrm>
          <a:custGeom>
            <a:avLst/>
            <a:gdLst>
              <a:gd name="connsiteX0" fmla="*/ 268942 w 336177"/>
              <a:gd name="connsiteY0" fmla="*/ 26894 h 484094"/>
              <a:gd name="connsiteX1" fmla="*/ 0 w 336177"/>
              <a:gd name="connsiteY1" fmla="*/ 0 h 484094"/>
              <a:gd name="connsiteX2" fmla="*/ 67236 w 336177"/>
              <a:gd name="connsiteY2" fmla="*/ 470647 h 484094"/>
              <a:gd name="connsiteX3" fmla="*/ 255495 w 336177"/>
              <a:gd name="connsiteY3" fmla="*/ 484094 h 484094"/>
              <a:gd name="connsiteX4" fmla="*/ 282389 w 336177"/>
              <a:gd name="connsiteY4" fmla="*/ 322730 h 484094"/>
              <a:gd name="connsiteX5" fmla="*/ 295836 w 336177"/>
              <a:gd name="connsiteY5" fmla="*/ 174812 h 484094"/>
              <a:gd name="connsiteX6" fmla="*/ 322730 w 336177"/>
              <a:gd name="connsiteY6" fmla="*/ 67236 h 484094"/>
              <a:gd name="connsiteX7" fmla="*/ 336177 w 336177"/>
              <a:gd name="connsiteY7" fmla="*/ 26894 h 484094"/>
              <a:gd name="connsiteX8" fmla="*/ 336177 w 336177"/>
              <a:gd name="connsiteY8" fmla="*/ 13447 h 484094"/>
              <a:gd name="connsiteX9" fmla="*/ 268942 w 336177"/>
              <a:gd name="connsiteY9" fmla="*/ 26894 h 484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6177" h="484094">
                <a:moveTo>
                  <a:pt x="268942" y="26894"/>
                </a:moveTo>
                <a:lnTo>
                  <a:pt x="0" y="0"/>
                </a:lnTo>
                <a:lnTo>
                  <a:pt x="67236" y="470647"/>
                </a:lnTo>
                <a:lnTo>
                  <a:pt x="255495" y="484094"/>
                </a:lnTo>
                <a:cubicBezTo>
                  <a:pt x="264460" y="430306"/>
                  <a:pt x="275336" y="376802"/>
                  <a:pt x="282389" y="322730"/>
                </a:cubicBezTo>
                <a:cubicBezTo>
                  <a:pt x="288792" y="273637"/>
                  <a:pt x="288114" y="223715"/>
                  <a:pt x="295836" y="174812"/>
                </a:cubicBezTo>
                <a:cubicBezTo>
                  <a:pt x="301601" y="138302"/>
                  <a:pt x="311042" y="102302"/>
                  <a:pt x="322730" y="67236"/>
                </a:cubicBezTo>
                <a:lnTo>
                  <a:pt x="336177" y="26894"/>
                </a:lnTo>
                <a:lnTo>
                  <a:pt x="336177" y="13447"/>
                </a:lnTo>
                <a:lnTo>
                  <a:pt x="268942" y="26894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5" name="Freeform 304"/>
          <p:cNvSpPr/>
          <p:nvPr/>
        </p:nvSpPr>
        <p:spPr>
          <a:xfrm>
            <a:off x="1546225" y="1841500"/>
            <a:ext cx="457200" cy="377825"/>
          </a:xfrm>
          <a:custGeom>
            <a:avLst/>
            <a:gdLst>
              <a:gd name="connsiteX0" fmla="*/ 94129 w 457200"/>
              <a:gd name="connsiteY0" fmla="*/ 0 h 376518"/>
              <a:gd name="connsiteX1" fmla="*/ 0 w 457200"/>
              <a:gd name="connsiteY1" fmla="*/ 201706 h 376518"/>
              <a:gd name="connsiteX2" fmla="*/ 389964 w 457200"/>
              <a:gd name="connsiteY2" fmla="*/ 376518 h 376518"/>
              <a:gd name="connsiteX3" fmla="*/ 457200 w 457200"/>
              <a:gd name="connsiteY3" fmla="*/ 282388 h 376518"/>
              <a:gd name="connsiteX4" fmla="*/ 457200 w 457200"/>
              <a:gd name="connsiteY4" fmla="*/ 268941 h 376518"/>
              <a:gd name="connsiteX5" fmla="*/ 363070 w 457200"/>
              <a:gd name="connsiteY5" fmla="*/ 188259 h 376518"/>
              <a:gd name="connsiteX6" fmla="*/ 322729 w 457200"/>
              <a:gd name="connsiteY6" fmla="*/ 174812 h 376518"/>
              <a:gd name="connsiteX7" fmla="*/ 282388 w 457200"/>
              <a:gd name="connsiteY7" fmla="*/ 134471 h 376518"/>
              <a:gd name="connsiteX8" fmla="*/ 242047 w 457200"/>
              <a:gd name="connsiteY8" fmla="*/ 107577 h 376518"/>
              <a:gd name="connsiteX9" fmla="*/ 161364 w 457200"/>
              <a:gd name="connsiteY9" fmla="*/ 80682 h 376518"/>
              <a:gd name="connsiteX10" fmla="*/ 94129 w 457200"/>
              <a:gd name="connsiteY10" fmla="*/ 0 h 376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7200" h="376518">
                <a:moveTo>
                  <a:pt x="94129" y="0"/>
                </a:moveTo>
                <a:lnTo>
                  <a:pt x="0" y="201706"/>
                </a:lnTo>
                <a:lnTo>
                  <a:pt x="389964" y="376518"/>
                </a:lnTo>
                <a:lnTo>
                  <a:pt x="457200" y="282388"/>
                </a:lnTo>
                <a:lnTo>
                  <a:pt x="457200" y="268941"/>
                </a:lnTo>
                <a:cubicBezTo>
                  <a:pt x="425823" y="242047"/>
                  <a:pt x="396925" y="211957"/>
                  <a:pt x="363070" y="188259"/>
                </a:cubicBezTo>
                <a:cubicBezTo>
                  <a:pt x="351458" y="180131"/>
                  <a:pt x="334523" y="182675"/>
                  <a:pt x="322729" y="174812"/>
                </a:cubicBezTo>
                <a:cubicBezTo>
                  <a:pt x="306906" y="164263"/>
                  <a:pt x="296997" y="146645"/>
                  <a:pt x="282388" y="134471"/>
                </a:cubicBezTo>
                <a:cubicBezTo>
                  <a:pt x="269973" y="124125"/>
                  <a:pt x="256815" y="114141"/>
                  <a:pt x="242047" y="107577"/>
                </a:cubicBezTo>
                <a:cubicBezTo>
                  <a:pt x="216141" y="96063"/>
                  <a:pt x="161364" y="80682"/>
                  <a:pt x="161364" y="80682"/>
                </a:cubicBezTo>
                <a:lnTo>
                  <a:pt x="94129" y="0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6" name="Freeform 305"/>
          <p:cNvSpPr/>
          <p:nvPr/>
        </p:nvSpPr>
        <p:spPr>
          <a:xfrm>
            <a:off x="1263650" y="2689225"/>
            <a:ext cx="444500" cy="269875"/>
          </a:xfrm>
          <a:custGeom>
            <a:avLst/>
            <a:gdLst>
              <a:gd name="connsiteX0" fmla="*/ 40341 w 443752"/>
              <a:gd name="connsiteY0" fmla="*/ 0 h 268941"/>
              <a:gd name="connsiteX1" fmla="*/ 0 w 443752"/>
              <a:gd name="connsiteY1" fmla="*/ 255494 h 268941"/>
              <a:gd name="connsiteX2" fmla="*/ 416858 w 443752"/>
              <a:gd name="connsiteY2" fmla="*/ 268941 h 268941"/>
              <a:gd name="connsiteX3" fmla="*/ 443752 w 443752"/>
              <a:gd name="connsiteY3" fmla="*/ 80682 h 268941"/>
              <a:gd name="connsiteX4" fmla="*/ 322729 w 443752"/>
              <a:gd name="connsiteY4" fmla="*/ 53788 h 268941"/>
              <a:gd name="connsiteX5" fmla="*/ 282388 w 443752"/>
              <a:gd name="connsiteY5" fmla="*/ 40341 h 268941"/>
              <a:gd name="connsiteX6" fmla="*/ 40341 w 443752"/>
              <a:gd name="connsiteY6" fmla="*/ 0 h 26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3752" h="268941">
                <a:moveTo>
                  <a:pt x="40341" y="0"/>
                </a:moveTo>
                <a:lnTo>
                  <a:pt x="0" y="255494"/>
                </a:lnTo>
                <a:lnTo>
                  <a:pt x="416858" y="268941"/>
                </a:lnTo>
                <a:lnTo>
                  <a:pt x="443752" y="80682"/>
                </a:lnTo>
                <a:cubicBezTo>
                  <a:pt x="403411" y="71717"/>
                  <a:pt x="362820" y="63811"/>
                  <a:pt x="322729" y="53788"/>
                </a:cubicBezTo>
                <a:cubicBezTo>
                  <a:pt x="308978" y="50350"/>
                  <a:pt x="296465" y="41997"/>
                  <a:pt x="282388" y="40341"/>
                </a:cubicBezTo>
                <a:cubicBezTo>
                  <a:pt x="151801" y="24978"/>
                  <a:pt x="120921" y="26894"/>
                  <a:pt x="40341" y="0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" name="Freeform 306"/>
          <p:cNvSpPr/>
          <p:nvPr/>
        </p:nvSpPr>
        <p:spPr>
          <a:xfrm>
            <a:off x="1263650" y="3576638"/>
            <a:ext cx="430213" cy="296862"/>
          </a:xfrm>
          <a:custGeom>
            <a:avLst/>
            <a:gdLst>
              <a:gd name="connsiteX0" fmla="*/ 0 w 430305"/>
              <a:gd name="connsiteY0" fmla="*/ 67235 h 295835"/>
              <a:gd name="connsiteX1" fmla="*/ 40341 w 430305"/>
              <a:gd name="connsiteY1" fmla="*/ 295835 h 295835"/>
              <a:gd name="connsiteX2" fmla="*/ 430305 w 430305"/>
              <a:gd name="connsiteY2" fmla="*/ 174811 h 295835"/>
              <a:gd name="connsiteX3" fmla="*/ 389964 w 430305"/>
              <a:gd name="connsiteY3" fmla="*/ 0 h 295835"/>
              <a:gd name="connsiteX4" fmla="*/ 0 w 430305"/>
              <a:gd name="connsiteY4" fmla="*/ 67235 h 295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305" h="295835">
                <a:moveTo>
                  <a:pt x="0" y="67235"/>
                </a:moveTo>
                <a:lnTo>
                  <a:pt x="40341" y="295835"/>
                </a:lnTo>
                <a:lnTo>
                  <a:pt x="430305" y="174811"/>
                </a:lnTo>
                <a:lnTo>
                  <a:pt x="389964" y="0"/>
                </a:lnTo>
                <a:lnTo>
                  <a:pt x="0" y="67235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9" name="Freeform 308"/>
          <p:cNvSpPr/>
          <p:nvPr/>
        </p:nvSpPr>
        <p:spPr>
          <a:xfrm>
            <a:off x="1587500" y="4356100"/>
            <a:ext cx="509588" cy="498475"/>
          </a:xfrm>
          <a:custGeom>
            <a:avLst/>
            <a:gdLst>
              <a:gd name="connsiteX0" fmla="*/ 0 w 510988"/>
              <a:gd name="connsiteY0" fmla="*/ 295835 h 497541"/>
              <a:gd name="connsiteX1" fmla="*/ 121023 w 510988"/>
              <a:gd name="connsiteY1" fmla="*/ 497541 h 497541"/>
              <a:gd name="connsiteX2" fmla="*/ 510988 w 510988"/>
              <a:gd name="connsiteY2" fmla="*/ 215153 h 497541"/>
              <a:gd name="connsiteX3" fmla="*/ 430306 w 510988"/>
              <a:gd name="connsiteY3" fmla="*/ 121024 h 497541"/>
              <a:gd name="connsiteX4" fmla="*/ 416859 w 510988"/>
              <a:gd name="connsiteY4" fmla="*/ 80682 h 497541"/>
              <a:gd name="connsiteX5" fmla="*/ 389965 w 510988"/>
              <a:gd name="connsiteY5" fmla="*/ 40341 h 497541"/>
              <a:gd name="connsiteX6" fmla="*/ 376518 w 510988"/>
              <a:gd name="connsiteY6" fmla="*/ 0 h 497541"/>
              <a:gd name="connsiteX7" fmla="*/ 376518 w 510988"/>
              <a:gd name="connsiteY7" fmla="*/ 0 h 497541"/>
              <a:gd name="connsiteX8" fmla="*/ 0 w 510988"/>
              <a:gd name="connsiteY8" fmla="*/ 295835 h 497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0988" h="497541">
                <a:moveTo>
                  <a:pt x="0" y="295835"/>
                </a:moveTo>
                <a:lnTo>
                  <a:pt x="121023" y="497541"/>
                </a:lnTo>
                <a:lnTo>
                  <a:pt x="510988" y="215153"/>
                </a:lnTo>
                <a:cubicBezTo>
                  <a:pt x="484094" y="183777"/>
                  <a:pt x="454004" y="154879"/>
                  <a:pt x="430306" y="121024"/>
                </a:cubicBezTo>
                <a:cubicBezTo>
                  <a:pt x="422177" y="109412"/>
                  <a:pt x="423198" y="93360"/>
                  <a:pt x="416859" y="80682"/>
                </a:cubicBezTo>
                <a:cubicBezTo>
                  <a:pt x="409632" y="66227"/>
                  <a:pt x="397193" y="54796"/>
                  <a:pt x="389965" y="40341"/>
                </a:cubicBezTo>
                <a:cubicBezTo>
                  <a:pt x="383626" y="27663"/>
                  <a:pt x="376518" y="0"/>
                  <a:pt x="376518" y="0"/>
                </a:cubicBezTo>
                <a:lnTo>
                  <a:pt x="376518" y="0"/>
                </a:lnTo>
                <a:lnTo>
                  <a:pt x="0" y="295835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0" name="Freeform 309"/>
          <p:cNvSpPr/>
          <p:nvPr/>
        </p:nvSpPr>
        <p:spPr>
          <a:xfrm>
            <a:off x="2352675" y="5110163"/>
            <a:ext cx="541338" cy="592137"/>
          </a:xfrm>
          <a:custGeom>
            <a:avLst/>
            <a:gdLst>
              <a:gd name="connsiteX0" fmla="*/ 0 w 540718"/>
              <a:gd name="connsiteY0" fmla="*/ 389965 h 591671"/>
              <a:gd name="connsiteX1" fmla="*/ 282389 w 540718"/>
              <a:gd name="connsiteY1" fmla="*/ 591671 h 591671"/>
              <a:gd name="connsiteX2" fmla="*/ 336177 w 540718"/>
              <a:gd name="connsiteY2" fmla="*/ 470647 h 591671"/>
              <a:gd name="connsiteX3" fmla="*/ 363071 w 540718"/>
              <a:gd name="connsiteY3" fmla="*/ 416859 h 591671"/>
              <a:gd name="connsiteX4" fmla="*/ 403412 w 540718"/>
              <a:gd name="connsiteY4" fmla="*/ 376518 h 591671"/>
              <a:gd name="connsiteX5" fmla="*/ 457200 w 540718"/>
              <a:gd name="connsiteY5" fmla="*/ 295836 h 591671"/>
              <a:gd name="connsiteX6" fmla="*/ 484094 w 540718"/>
              <a:gd name="connsiteY6" fmla="*/ 255494 h 591671"/>
              <a:gd name="connsiteX7" fmla="*/ 510989 w 540718"/>
              <a:gd name="connsiteY7" fmla="*/ 228600 h 591671"/>
              <a:gd name="connsiteX8" fmla="*/ 537883 w 540718"/>
              <a:gd name="connsiteY8" fmla="*/ 121024 h 591671"/>
              <a:gd name="connsiteX9" fmla="*/ 537883 w 540718"/>
              <a:gd name="connsiteY9" fmla="*/ 121024 h 591671"/>
              <a:gd name="connsiteX10" fmla="*/ 430306 w 540718"/>
              <a:gd name="connsiteY10" fmla="*/ 80683 h 591671"/>
              <a:gd name="connsiteX11" fmla="*/ 389965 w 540718"/>
              <a:gd name="connsiteY11" fmla="*/ 67236 h 591671"/>
              <a:gd name="connsiteX12" fmla="*/ 322730 w 540718"/>
              <a:gd name="connsiteY12" fmla="*/ 13447 h 591671"/>
              <a:gd name="connsiteX13" fmla="*/ 295836 w 540718"/>
              <a:gd name="connsiteY13" fmla="*/ 0 h 591671"/>
              <a:gd name="connsiteX14" fmla="*/ 295836 w 540718"/>
              <a:gd name="connsiteY14" fmla="*/ 0 h 591671"/>
              <a:gd name="connsiteX15" fmla="*/ 0 w 540718"/>
              <a:gd name="connsiteY15" fmla="*/ 389965 h 59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0718" h="591671">
                <a:moveTo>
                  <a:pt x="0" y="389965"/>
                </a:moveTo>
                <a:lnTo>
                  <a:pt x="282389" y="591671"/>
                </a:lnTo>
                <a:cubicBezTo>
                  <a:pt x="300318" y="551330"/>
                  <a:pt x="317677" y="510730"/>
                  <a:pt x="336177" y="470647"/>
                </a:cubicBezTo>
                <a:cubicBezTo>
                  <a:pt x="344577" y="452446"/>
                  <a:pt x="351420" y="433171"/>
                  <a:pt x="363071" y="416859"/>
                </a:cubicBezTo>
                <a:cubicBezTo>
                  <a:pt x="374124" y="401384"/>
                  <a:pt x="391737" y="391529"/>
                  <a:pt x="403412" y="376518"/>
                </a:cubicBezTo>
                <a:cubicBezTo>
                  <a:pt x="423256" y="351004"/>
                  <a:pt x="439271" y="322730"/>
                  <a:pt x="457200" y="295836"/>
                </a:cubicBezTo>
                <a:cubicBezTo>
                  <a:pt x="466165" y="282389"/>
                  <a:pt x="472666" y="266922"/>
                  <a:pt x="484094" y="255494"/>
                </a:cubicBezTo>
                <a:lnTo>
                  <a:pt x="510989" y="228600"/>
                </a:lnTo>
                <a:cubicBezTo>
                  <a:pt x="540718" y="139413"/>
                  <a:pt x="537883" y="176267"/>
                  <a:pt x="537883" y="121024"/>
                </a:cubicBezTo>
                <a:lnTo>
                  <a:pt x="537883" y="121024"/>
                </a:lnTo>
                <a:lnTo>
                  <a:pt x="430306" y="80683"/>
                </a:lnTo>
                <a:cubicBezTo>
                  <a:pt x="416985" y="75839"/>
                  <a:pt x="402643" y="73575"/>
                  <a:pt x="389965" y="67236"/>
                </a:cubicBezTo>
                <a:cubicBezTo>
                  <a:pt x="324150" y="34328"/>
                  <a:pt x="372760" y="50971"/>
                  <a:pt x="322730" y="13447"/>
                </a:cubicBezTo>
                <a:cubicBezTo>
                  <a:pt x="314712" y="7433"/>
                  <a:pt x="304801" y="4482"/>
                  <a:pt x="295836" y="0"/>
                </a:cubicBezTo>
                <a:lnTo>
                  <a:pt x="295836" y="0"/>
                </a:lnTo>
                <a:lnTo>
                  <a:pt x="0" y="389965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1" name="Freeform 310"/>
          <p:cNvSpPr/>
          <p:nvPr/>
        </p:nvSpPr>
        <p:spPr>
          <a:xfrm>
            <a:off x="3416300" y="5446713"/>
            <a:ext cx="403225" cy="590550"/>
          </a:xfrm>
          <a:custGeom>
            <a:avLst/>
            <a:gdLst>
              <a:gd name="connsiteX0" fmla="*/ 107576 w 403412"/>
              <a:gd name="connsiteY0" fmla="*/ 0 h 591670"/>
              <a:gd name="connsiteX1" fmla="*/ 0 w 403412"/>
              <a:gd name="connsiteY1" fmla="*/ 564776 h 591670"/>
              <a:gd name="connsiteX2" fmla="*/ 322729 w 403412"/>
              <a:gd name="connsiteY2" fmla="*/ 591670 h 591670"/>
              <a:gd name="connsiteX3" fmla="*/ 403412 w 403412"/>
              <a:gd name="connsiteY3" fmla="*/ 26894 h 591670"/>
              <a:gd name="connsiteX4" fmla="*/ 107576 w 403412"/>
              <a:gd name="connsiteY4" fmla="*/ 0 h 59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412" h="591670">
                <a:moveTo>
                  <a:pt x="107576" y="0"/>
                </a:moveTo>
                <a:lnTo>
                  <a:pt x="0" y="564776"/>
                </a:lnTo>
                <a:lnTo>
                  <a:pt x="322729" y="591670"/>
                </a:lnTo>
                <a:lnTo>
                  <a:pt x="403412" y="26894"/>
                </a:lnTo>
                <a:cubicBezTo>
                  <a:pt x="128140" y="13130"/>
                  <a:pt x="197943" y="76914"/>
                  <a:pt x="107576" y="0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2" name="Freeform 311"/>
          <p:cNvSpPr/>
          <p:nvPr/>
        </p:nvSpPr>
        <p:spPr>
          <a:xfrm>
            <a:off x="4464050" y="5446713"/>
            <a:ext cx="336550" cy="617537"/>
          </a:xfrm>
          <a:custGeom>
            <a:avLst/>
            <a:gdLst>
              <a:gd name="connsiteX0" fmla="*/ 13447 w 336176"/>
              <a:gd name="connsiteY0" fmla="*/ 13447 h 618565"/>
              <a:gd name="connsiteX1" fmla="*/ 94129 w 336176"/>
              <a:gd name="connsiteY1" fmla="*/ 618565 h 618565"/>
              <a:gd name="connsiteX2" fmla="*/ 188258 w 336176"/>
              <a:gd name="connsiteY2" fmla="*/ 551329 h 618565"/>
              <a:gd name="connsiteX3" fmla="*/ 295835 w 336176"/>
              <a:gd name="connsiteY3" fmla="*/ 524435 h 618565"/>
              <a:gd name="connsiteX4" fmla="*/ 322729 w 336176"/>
              <a:gd name="connsiteY4" fmla="*/ 497541 h 618565"/>
              <a:gd name="connsiteX5" fmla="*/ 336176 w 336176"/>
              <a:gd name="connsiteY5" fmla="*/ 484094 h 618565"/>
              <a:gd name="connsiteX6" fmla="*/ 188258 w 336176"/>
              <a:gd name="connsiteY6" fmla="*/ 0 h 618565"/>
              <a:gd name="connsiteX7" fmla="*/ 26894 w 336176"/>
              <a:gd name="connsiteY7" fmla="*/ 53788 h 618565"/>
              <a:gd name="connsiteX8" fmla="*/ 26894 w 336176"/>
              <a:gd name="connsiteY8" fmla="*/ 80682 h 618565"/>
              <a:gd name="connsiteX9" fmla="*/ 26894 w 336176"/>
              <a:gd name="connsiteY9" fmla="*/ 80682 h 618565"/>
              <a:gd name="connsiteX10" fmla="*/ 0 w 336176"/>
              <a:gd name="connsiteY10" fmla="*/ 80682 h 618565"/>
              <a:gd name="connsiteX11" fmla="*/ 40341 w 336176"/>
              <a:gd name="connsiteY11" fmla="*/ 188259 h 618565"/>
              <a:gd name="connsiteX12" fmla="*/ 80682 w 336176"/>
              <a:gd name="connsiteY12" fmla="*/ 349623 h 61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6176" h="618565">
                <a:moveTo>
                  <a:pt x="13447" y="13447"/>
                </a:moveTo>
                <a:lnTo>
                  <a:pt x="94129" y="618565"/>
                </a:lnTo>
                <a:cubicBezTo>
                  <a:pt x="125505" y="596153"/>
                  <a:pt x="155194" y="571167"/>
                  <a:pt x="188258" y="551329"/>
                </a:cubicBezTo>
                <a:cubicBezTo>
                  <a:pt x="220888" y="531751"/>
                  <a:pt x="262098" y="538894"/>
                  <a:pt x="295835" y="524435"/>
                </a:cubicBezTo>
                <a:cubicBezTo>
                  <a:pt x="307488" y="519441"/>
                  <a:pt x="313764" y="506506"/>
                  <a:pt x="322729" y="497541"/>
                </a:cubicBezTo>
                <a:lnTo>
                  <a:pt x="336176" y="484094"/>
                </a:lnTo>
                <a:lnTo>
                  <a:pt x="188258" y="0"/>
                </a:lnTo>
                <a:cubicBezTo>
                  <a:pt x="166104" y="4923"/>
                  <a:pt x="56784" y="13934"/>
                  <a:pt x="26894" y="53788"/>
                </a:cubicBezTo>
                <a:cubicBezTo>
                  <a:pt x="21515" y="60960"/>
                  <a:pt x="26894" y="71717"/>
                  <a:pt x="26894" y="80682"/>
                </a:cubicBezTo>
                <a:lnTo>
                  <a:pt x="26894" y="80682"/>
                </a:lnTo>
                <a:lnTo>
                  <a:pt x="0" y="80682"/>
                </a:lnTo>
                <a:lnTo>
                  <a:pt x="40341" y="188259"/>
                </a:lnTo>
                <a:lnTo>
                  <a:pt x="80682" y="349623"/>
                </a:lnTo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3" name="Freeform 312"/>
          <p:cNvSpPr/>
          <p:nvPr/>
        </p:nvSpPr>
        <p:spPr>
          <a:xfrm>
            <a:off x="5351463" y="5029200"/>
            <a:ext cx="444500" cy="604838"/>
          </a:xfrm>
          <a:custGeom>
            <a:avLst/>
            <a:gdLst>
              <a:gd name="connsiteX0" fmla="*/ 0 w 443753"/>
              <a:gd name="connsiteY0" fmla="*/ 107576 h 605118"/>
              <a:gd name="connsiteX1" fmla="*/ 255495 w 443753"/>
              <a:gd name="connsiteY1" fmla="*/ 605118 h 605118"/>
              <a:gd name="connsiteX2" fmla="*/ 443753 w 443753"/>
              <a:gd name="connsiteY2" fmla="*/ 430306 h 605118"/>
              <a:gd name="connsiteX3" fmla="*/ 161365 w 443753"/>
              <a:gd name="connsiteY3" fmla="*/ 0 h 605118"/>
              <a:gd name="connsiteX4" fmla="*/ 67236 w 443753"/>
              <a:gd name="connsiteY4" fmla="*/ 80682 h 605118"/>
              <a:gd name="connsiteX5" fmla="*/ 40342 w 443753"/>
              <a:gd name="connsiteY5" fmla="*/ 121024 h 605118"/>
              <a:gd name="connsiteX6" fmla="*/ 0 w 443753"/>
              <a:gd name="connsiteY6" fmla="*/ 107576 h 60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3753" h="605118">
                <a:moveTo>
                  <a:pt x="0" y="107576"/>
                </a:moveTo>
                <a:lnTo>
                  <a:pt x="255495" y="605118"/>
                </a:lnTo>
                <a:lnTo>
                  <a:pt x="443753" y="430306"/>
                </a:lnTo>
                <a:lnTo>
                  <a:pt x="161365" y="0"/>
                </a:lnTo>
                <a:cubicBezTo>
                  <a:pt x="129989" y="26894"/>
                  <a:pt x="96457" y="51461"/>
                  <a:pt x="67236" y="80682"/>
                </a:cubicBezTo>
                <a:cubicBezTo>
                  <a:pt x="55808" y="92110"/>
                  <a:pt x="50039" y="108095"/>
                  <a:pt x="40342" y="121024"/>
                </a:cubicBezTo>
                <a:cubicBezTo>
                  <a:pt x="36539" y="126095"/>
                  <a:pt x="31377" y="129989"/>
                  <a:pt x="0" y="107576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5" name="Freeform 314"/>
          <p:cNvSpPr/>
          <p:nvPr/>
        </p:nvSpPr>
        <p:spPr>
          <a:xfrm>
            <a:off x="6105525" y="4289425"/>
            <a:ext cx="484188" cy="471488"/>
          </a:xfrm>
          <a:custGeom>
            <a:avLst/>
            <a:gdLst>
              <a:gd name="connsiteX0" fmla="*/ 134470 w 484094"/>
              <a:gd name="connsiteY0" fmla="*/ 0 h 470647"/>
              <a:gd name="connsiteX1" fmla="*/ 0 w 484094"/>
              <a:gd name="connsiteY1" fmla="*/ 201706 h 470647"/>
              <a:gd name="connsiteX2" fmla="*/ 349623 w 484094"/>
              <a:gd name="connsiteY2" fmla="*/ 470647 h 470647"/>
              <a:gd name="connsiteX3" fmla="*/ 403411 w 484094"/>
              <a:gd name="connsiteY3" fmla="*/ 363070 h 470647"/>
              <a:gd name="connsiteX4" fmla="*/ 430306 w 484094"/>
              <a:gd name="connsiteY4" fmla="*/ 336176 h 470647"/>
              <a:gd name="connsiteX5" fmla="*/ 443753 w 484094"/>
              <a:gd name="connsiteY5" fmla="*/ 295835 h 470647"/>
              <a:gd name="connsiteX6" fmla="*/ 470647 w 484094"/>
              <a:gd name="connsiteY6" fmla="*/ 255494 h 470647"/>
              <a:gd name="connsiteX7" fmla="*/ 484094 w 484094"/>
              <a:gd name="connsiteY7" fmla="*/ 215153 h 470647"/>
              <a:gd name="connsiteX8" fmla="*/ 484094 w 484094"/>
              <a:gd name="connsiteY8" fmla="*/ 215153 h 470647"/>
              <a:gd name="connsiteX9" fmla="*/ 376517 w 484094"/>
              <a:gd name="connsiteY9" fmla="*/ 174812 h 470647"/>
              <a:gd name="connsiteX10" fmla="*/ 349623 w 484094"/>
              <a:gd name="connsiteY10" fmla="*/ 147917 h 470647"/>
              <a:gd name="connsiteX11" fmla="*/ 309282 w 484094"/>
              <a:gd name="connsiteY11" fmla="*/ 121023 h 470647"/>
              <a:gd name="connsiteX12" fmla="*/ 282388 w 484094"/>
              <a:gd name="connsiteY12" fmla="*/ 80682 h 470647"/>
              <a:gd name="connsiteX13" fmla="*/ 242047 w 484094"/>
              <a:gd name="connsiteY13" fmla="*/ 67235 h 470647"/>
              <a:gd name="connsiteX14" fmla="*/ 201706 w 484094"/>
              <a:gd name="connsiteY14" fmla="*/ 40341 h 470647"/>
              <a:gd name="connsiteX15" fmla="*/ 174811 w 484094"/>
              <a:gd name="connsiteY15" fmla="*/ 13447 h 470647"/>
              <a:gd name="connsiteX16" fmla="*/ 134470 w 484094"/>
              <a:gd name="connsiteY16" fmla="*/ 0 h 470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84094" h="470647">
                <a:moveTo>
                  <a:pt x="134470" y="0"/>
                </a:moveTo>
                <a:lnTo>
                  <a:pt x="0" y="201706"/>
                </a:lnTo>
                <a:lnTo>
                  <a:pt x="349623" y="470647"/>
                </a:lnTo>
                <a:cubicBezTo>
                  <a:pt x="367552" y="434788"/>
                  <a:pt x="382784" y="397448"/>
                  <a:pt x="403411" y="363070"/>
                </a:cubicBezTo>
                <a:cubicBezTo>
                  <a:pt x="409934" y="352199"/>
                  <a:pt x="423783" y="347047"/>
                  <a:pt x="430306" y="336176"/>
                </a:cubicBezTo>
                <a:cubicBezTo>
                  <a:pt x="437599" y="324022"/>
                  <a:pt x="437414" y="308513"/>
                  <a:pt x="443753" y="295835"/>
                </a:cubicBezTo>
                <a:cubicBezTo>
                  <a:pt x="450981" y="281380"/>
                  <a:pt x="463419" y="269949"/>
                  <a:pt x="470647" y="255494"/>
                </a:cubicBezTo>
                <a:cubicBezTo>
                  <a:pt x="476986" y="242816"/>
                  <a:pt x="484094" y="215153"/>
                  <a:pt x="484094" y="215153"/>
                </a:cubicBezTo>
                <a:lnTo>
                  <a:pt x="484094" y="215153"/>
                </a:lnTo>
                <a:cubicBezTo>
                  <a:pt x="448235" y="201706"/>
                  <a:pt x="410771" y="191939"/>
                  <a:pt x="376517" y="174812"/>
                </a:cubicBezTo>
                <a:cubicBezTo>
                  <a:pt x="365177" y="169142"/>
                  <a:pt x="359523" y="155837"/>
                  <a:pt x="349623" y="147917"/>
                </a:cubicBezTo>
                <a:cubicBezTo>
                  <a:pt x="337003" y="137821"/>
                  <a:pt x="322729" y="129988"/>
                  <a:pt x="309282" y="121023"/>
                </a:cubicBezTo>
                <a:cubicBezTo>
                  <a:pt x="300317" y="107576"/>
                  <a:pt x="295008" y="90778"/>
                  <a:pt x="282388" y="80682"/>
                </a:cubicBezTo>
                <a:cubicBezTo>
                  <a:pt x="271320" y="71827"/>
                  <a:pt x="254725" y="73574"/>
                  <a:pt x="242047" y="67235"/>
                </a:cubicBezTo>
                <a:cubicBezTo>
                  <a:pt x="227592" y="60007"/>
                  <a:pt x="214326" y="50437"/>
                  <a:pt x="201706" y="40341"/>
                </a:cubicBezTo>
                <a:cubicBezTo>
                  <a:pt x="191806" y="32421"/>
                  <a:pt x="185683" y="19970"/>
                  <a:pt x="174811" y="13447"/>
                </a:cubicBezTo>
                <a:cubicBezTo>
                  <a:pt x="162657" y="6154"/>
                  <a:pt x="134470" y="0"/>
                  <a:pt x="134470" y="0"/>
                </a:cubicBez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6" name="Freeform 315"/>
          <p:cNvSpPr/>
          <p:nvPr/>
        </p:nvSpPr>
        <p:spPr>
          <a:xfrm>
            <a:off x="6454775" y="3389313"/>
            <a:ext cx="403225" cy="280987"/>
          </a:xfrm>
          <a:custGeom>
            <a:avLst/>
            <a:gdLst>
              <a:gd name="connsiteX0" fmla="*/ 53788 w 403412"/>
              <a:gd name="connsiteY0" fmla="*/ 0 h 282388"/>
              <a:gd name="connsiteX1" fmla="*/ 0 w 403412"/>
              <a:gd name="connsiteY1" fmla="*/ 255494 h 282388"/>
              <a:gd name="connsiteX2" fmla="*/ 403412 w 403412"/>
              <a:gd name="connsiteY2" fmla="*/ 282388 h 282388"/>
              <a:gd name="connsiteX3" fmla="*/ 389965 w 403412"/>
              <a:gd name="connsiteY3" fmla="*/ 0 h 282388"/>
              <a:gd name="connsiteX4" fmla="*/ 389965 w 403412"/>
              <a:gd name="connsiteY4" fmla="*/ 0 h 282388"/>
              <a:gd name="connsiteX5" fmla="*/ 268941 w 403412"/>
              <a:gd name="connsiteY5" fmla="*/ 13447 h 282388"/>
              <a:gd name="connsiteX6" fmla="*/ 228600 w 403412"/>
              <a:gd name="connsiteY6" fmla="*/ 26894 h 282388"/>
              <a:gd name="connsiteX7" fmla="*/ 0 w 403412"/>
              <a:gd name="connsiteY7" fmla="*/ 13447 h 282388"/>
              <a:gd name="connsiteX8" fmla="*/ 0 w 403412"/>
              <a:gd name="connsiteY8" fmla="*/ 13447 h 282388"/>
              <a:gd name="connsiteX9" fmla="*/ 40341 w 403412"/>
              <a:gd name="connsiteY9" fmla="*/ 67235 h 282388"/>
              <a:gd name="connsiteX10" fmla="*/ 40341 w 403412"/>
              <a:gd name="connsiteY10" fmla="*/ 188259 h 28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3412" h="282388">
                <a:moveTo>
                  <a:pt x="53788" y="0"/>
                </a:moveTo>
                <a:lnTo>
                  <a:pt x="0" y="255494"/>
                </a:lnTo>
                <a:lnTo>
                  <a:pt x="403412" y="282388"/>
                </a:lnTo>
                <a:lnTo>
                  <a:pt x="389965" y="0"/>
                </a:lnTo>
                <a:lnTo>
                  <a:pt x="389965" y="0"/>
                </a:lnTo>
                <a:cubicBezTo>
                  <a:pt x="349624" y="4482"/>
                  <a:pt x="308978" y="6774"/>
                  <a:pt x="268941" y="13447"/>
                </a:cubicBezTo>
                <a:cubicBezTo>
                  <a:pt x="254959" y="15777"/>
                  <a:pt x="242774" y="26894"/>
                  <a:pt x="228600" y="26894"/>
                </a:cubicBezTo>
                <a:cubicBezTo>
                  <a:pt x="152268" y="26894"/>
                  <a:pt x="76332" y="13447"/>
                  <a:pt x="0" y="13447"/>
                </a:cubicBezTo>
                <a:lnTo>
                  <a:pt x="0" y="13447"/>
                </a:lnTo>
                <a:lnTo>
                  <a:pt x="40341" y="67235"/>
                </a:lnTo>
                <a:lnTo>
                  <a:pt x="40341" y="188259"/>
                </a:lnTo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8" name="Freeform 317"/>
          <p:cNvSpPr/>
          <p:nvPr/>
        </p:nvSpPr>
        <p:spPr>
          <a:xfrm>
            <a:off x="6361113" y="2460625"/>
            <a:ext cx="430212" cy="242888"/>
          </a:xfrm>
          <a:custGeom>
            <a:avLst/>
            <a:gdLst>
              <a:gd name="connsiteX0" fmla="*/ 363070 w 430306"/>
              <a:gd name="connsiteY0" fmla="*/ 0 h 242047"/>
              <a:gd name="connsiteX1" fmla="*/ 0 w 430306"/>
              <a:gd name="connsiteY1" fmla="*/ 121023 h 242047"/>
              <a:gd name="connsiteX2" fmla="*/ 40341 w 430306"/>
              <a:gd name="connsiteY2" fmla="*/ 242047 h 242047"/>
              <a:gd name="connsiteX3" fmla="*/ 430306 w 430306"/>
              <a:gd name="connsiteY3" fmla="*/ 174812 h 242047"/>
              <a:gd name="connsiteX4" fmla="*/ 363070 w 430306"/>
              <a:gd name="connsiteY4" fmla="*/ 0 h 24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306" h="242047">
                <a:moveTo>
                  <a:pt x="363070" y="0"/>
                </a:moveTo>
                <a:lnTo>
                  <a:pt x="0" y="121023"/>
                </a:lnTo>
                <a:lnTo>
                  <a:pt x="40341" y="242047"/>
                </a:lnTo>
                <a:lnTo>
                  <a:pt x="430306" y="174812"/>
                </a:lnTo>
                <a:lnTo>
                  <a:pt x="363070" y="0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9" name="Freeform 318"/>
          <p:cNvSpPr/>
          <p:nvPr/>
        </p:nvSpPr>
        <p:spPr>
          <a:xfrm>
            <a:off x="5862638" y="1533525"/>
            <a:ext cx="471487" cy="403225"/>
          </a:xfrm>
          <a:custGeom>
            <a:avLst/>
            <a:gdLst>
              <a:gd name="connsiteX0" fmla="*/ 0 w 470647"/>
              <a:gd name="connsiteY0" fmla="*/ 215153 h 403411"/>
              <a:gd name="connsiteX1" fmla="*/ 161364 w 470647"/>
              <a:gd name="connsiteY1" fmla="*/ 403411 h 403411"/>
              <a:gd name="connsiteX2" fmla="*/ 470647 w 470647"/>
              <a:gd name="connsiteY2" fmla="*/ 147917 h 403411"/>
              <a:gd name="connsiteX3" fmla="*/ 309282 w 470647"/>
              <a:gd name="connsiteY3" fmla="*/ 0 h 403411"/>
              <a:gd name="connsiteX4" fmla="*/ 53788 w 470647"/>
              <a:gd name="connsiteY4" fmla="*/ 268941 h 403411"/>
              <a:gd name="connsiteX5" fmla="*/ 0 w 470647"/>
              <a:gd name="connsiteY5" fmla="*/ 215153 h 403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0647" h="403411">
                <a:moveTo>
                  <a:pt x="0" y="215153"/>
                </a:moveTo>
                <a:lnTo>
                  <a:pt x="161364" y="403411"/>
                </a:lnTo>
                <a:lnTo>
                  <a:pt x="470647" y="147917"/>
                </a:lnTo>
                <a:lnTo>
                  <a:pt x="309282" y="0"/>
                </a:lnTo>
                <a:lnTo>
                  <a:pt x="53788" y="268941"/>
                </a:lnTo>
                <a:lnTo>
                  <a:pt x="0" y="215153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9" name="Footer Placeholder 19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Revisited - SwamiG 27July24     Iyawo Institue © 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2806</TotalTime>
  <Words>1831</Words>
  <Application>Microsoft Office PowerPoint</Application>
  <PresentationFormat>Custom</PresentationFormat>
  <Paragraphs>1608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Calibri Light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KVCC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Aquair Muhammad</dc:creator>
  <cp:lastModifiedBy>SwamiG Institute</cp:lastModifiedBy>
  <cp:revision>324</cp:revision>
  <dcterms:created xsi:type="dcterms:W3CDTF">2014-11-07T18:10:23Z</dcterms:created>
  <dcterms:modified xsi:type="dcterms:W3CDTF">2026-03-09T06:07:46Z</dcterms:modified>
</cp:coreProperties>
</file>